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37"/>
  </p:notesMasterIdLst>
  <p:handoutMasterIdLst>
    <p:handoutMasterId r:id="rId38"/>
  </p:handoutMasterIdLst>
  <p:sldIdLst>
    <p:sldId id="332" r:id="rId5"/>
    <p:sldId id="258" r:id="rId6"/>
    <p:sldId id="264" r:id="rId7"/>
    <p:sldId id="340" r:id="rId8"/>
    <p:sldId id="383" r:id="rId9"/>
    <p:sldId id="416" r:id="rId10"/>
    <p:sldId id="384" r:id="rId11"/>
    <p:sldId id="389" r:id="rId12"/>
    <p:sldId id="385" r:id="rId13"/>
    <p:sldId id="343" r:id="rId14"/>
    <p:sldId id="350" r:id="rId15"/>
    <p:sldId id="381" r:id="rId16"/>
    <p:sldId id="337" r:id="rId17"/>
    <p:sldId id="359" r:id="rId18"/>
    <p:sldId id="483" r:id="rId19"/>
    <p:sldId id="380" r:id="rId20"/>
    <p:sldId id="334" r:id="rId21"/>
    <p:sldId id="355" r:id="rId22"/>
    <p:sldId id="335" r:id="rId23"/>
    <p:sldId id="357" r:id="rId24"/>
    <p:sldId id="386" r:id="rId25"/>
    <p:sldId id="387" r:id="rId26"/>
    <p:sldId id="388" r:id="rId27"/>
    <p:sldId id="336" r:id="rId28"/>
    <p:sldId id="373" r:id="rId29"/>
    <p:sldId id="365" r:id="rId30"/>
    <p:sldId id="371" r:id="rId31"/>
    <p:sldId id="372" r:id="rId32"/>
    <p:sldId id="363" r:id="rId33"/>
    <p:sldId id="484" r:id="rId34"/>
    <p:sldId id="348" r:id="rId35"/>
    <p:sldId id="349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7DC"/>
    <a:srgbClr val="FF6200"/>
    <a:srgbClr val="000226"/>
    <a:srgbClr val="FDFDFD"/>
    <a:srgbClr val="000338"/>
    <a:srgbClr val="349651"/>
    <a:srgbClr val="00011E"/>
    <a:srgbClr val="CFDA1E"/>
    <a:srgbClr val="E9E9E9"/>
    <a:srgbClr val="C9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57014" autoAdjust="0"/>
  </p:normalViewPr>
  <p:slideViewPr>
    <p:cSldViewPr snapToGrid="0" showGuides="1">
      <p:cViewPr varScale="1">
        <p:scale>
          <a:sx n="80" d="100"/>
          <a:sy n="80" d="100"/>
        </p:scale>
        <p:origin x="3272" y="184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</p:guideLst>
    </p:cSldViewPr>
  </p:slideViewPr>
  <p:outlineViewPr>
    <p:cViewPr>
      <p:scale>
        <a:sx n="33" d="100"/>
        <a:sy n="33" d="100"/>
      </p:scale>
      <p:origin x="0" y="-3127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1740"/>
    </p:cViewPr>
  </p:sorterViewPr>
  <p:notesViewPr>
    <p:cSldViewPr snapToGrid="0" showGuides="1">
      <p:cViewPr varScale="1">
        <p:scale>
          <a:sx n="95" d="100"/>
          <a:sy n="95" d="100"/>
        </p:scale>
        <p:origin x="26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16/05/2023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651999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16/05/2023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43349"/>
            <a:ext cx="5486400" cy="474186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856661"/>
            <a:ext cx="5652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nodejs/ref_modules.asp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0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un server?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</a:t>
            </a:r>
            <a:r>
              <a:rPr lang="en-US" baseline="0" dirty="0"/>
              <a:t> server </a:t>
            </a:r>
            <a:r>
              <a:rPr lang="en-US" baseline="0" dirty="0" err="1"/>
              <a:t>este</a:t>
            </a:r>
            <a:r>
              <a:rPr lang="en-US" baseline="0" dirty="0"/>
              <a:t> un computer </a:t>
            </a:r>
            <a:r>
              <a:rPr lang="en-US" baseline="0" dirty="0" err="1"/>
              <a:t>desemnat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proceseze</a:t>
            </a:r>
            <a:r>
              <a:rPr lang="en-US" baseline="0" dirty="0"/>
              <a:t> </a:t>
            </a:r>
            <a:r>
              <a:rPr lang="en-US" baseline="0" dirty="0" err="1"/>
              <a:t>comenzile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livreze</a:t>
            </a:r>
            <a:r>
              <a:rPr lang="en-US" baseline="0" dirty="0"/>
              <a:t> </a:t>
            </a:r>
            <a:r>
              <a:rPr lang="en-US" baseline="0" dirty="0" err="1"/>
              <a:t>informatii</a:t>
            </a:r>
            <a:r>
              <a:rPr lang="en-US" baseline="0" dirty="0"/>
              <a:t> </a:t>
            </a:r>
            <a:r>
              <a:rPr lang="en-US" baseline="0" dirty="0" err="1"/>
              <a:t>inapoi</a:t>
            </a:r>
            <a:r>
              <a:rPr lang="en-US" baseline="0" dirty="0"/>
              <a:t> </a:t>
            </a:r>
            <a:r>
              <a:rPr lang="en-US" baseline="0" dirty="0" err="1"/>
              <a:t>clientului</a:t>
            </a:r>
            <a:r>
              <a:rPr lang="en-U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În</a:t>
            </a:r>
            <a:r>
              <a:rPr lang="en-US" dirty="0"/>
              <a:t> 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JavaScript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 special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scripturi</a:t>
            </a:r>
            <a:r>
              <a:rPr lang="en-US" dirty="0"/>
              <a:t> client-side care sunt </a:t>
            </a:r>
            <a:r>
              <a:rPr lang="en-US" dirty="0" err="1"/>
              <a:t>incluse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 </a:t>
            </a:r>
            <a:r>
              <a:rPr lang="en-US" dirty="0" err="1"/>
              <a:t>pagina</a:t>
            </a:r>
            <a:r>
              <a:rPr lang="en-US" dirty="0"/>
              <a:t> web </a:t>
            </a:r>
            <a:r>
              <a:rPr lang="en-US" dirty="0" err="1"/>
              <a:t>și</a:t>
            </a:r>
            <a:r>
              <a:rPr lang="en-US" dirty="0"/>
              <a:t> </a:t>
            </a:r>
            <a:r>
              <a:rPr lang="en-US" dirty="0" err="1"/>
              <a:t>rulate</a:t>
            </a:r>
            <a:r>
              <a:rPr lang="en-US" dirty="0"/>
              <a:t> de un motor din browser, </a:t>
            </a:r>
            <a:r>
              <a:rPr lang="en-US" b="1" dirty="0"/>
              <a:t>Node.js </a:t>
            </a:r>
            <a:r>
              <a:rPr lang="en-US" b="1" dirty="0" err="1"/>
              <a:t>permite</a:t>
            </a:r>
            <a:r>
              <a:rPr lang="en-US" b="1" dirty="0"/>
              <a:t> </a:t>
            </a:r>
            <a:r>
              <a:rPr lang="en-US" b="1" dirty="0" err="1"/>
              <a:t>dezvoltatorilor</a:t>
            </a:r>
            <a:r>
              <a:rPr lang="en-US" b="1" dirty="0"/>
              <a:t> </a:t>
            </a:r>
            <a:r>
              <a:rPr lang="en-US" b="1" dirty="0" err="1"/>
              <a:t>să</a:t>
            </a:r>
            <a:r>
              <a:rPr lang="en-US" b="1" dirty="0"/>
              <a:t> </a:t>
            </a:r>
            <a:r>
              <a:rPr lang="en-US" b="1" dirty="0" err="1"/>
              <a:t>scrie</a:t>
            </a:r>
            <a:r>
              <a:rPr lang="en-US" b="1" dirty="0"/>
              <a:t> </a:t>
            </a:r>
            <a:r>
              <a:rPr lang="en-US" b="1" dirty="0" err="1"/>
              <a:t>scripturi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tool-</a:t>
            </a:r>
            <a:r>
              <a:rPr lang="en-US" b="1" dirty="0" err="1"/>
              <a:t>uri</a:t>
            </a:r>
            <a:r>
              <a:rPr lang="en-US" b="1" dirty="0"/>
              <a:t> </a:t>
            </a:r>
            <a:r>
              <a:rPr lang="en-US" b="1" dirty="0" err="1"/>
              <a:t>ce</a:t>
            </a:r>
            <a:r>
              <a:rPr lang="en-US" b="1" dirty="0"/>
              <a:t> se </a:t>
            </a:r>
            <a:r>
              <a:rPr lang="en-US" b="1" dirty="0" err="1"/>
              <a:t>ruleaza</a:t>
            </a:r>
            <a:r>
              <a:rPr lang="en-US" b="1" dirty="0"/>
              <a:t> pe server, </a:t>
            </a:r>
            <a:r>
              <a:rPr lang="en-US" dirty="0" err="1"/>
              <a:t>producând</a:t>
            </a:r>
            <a:r>
              <a:rPr lang="en-US" dirty="0"/>
              <a:t> un </a:t>
            </a:r>
            <a:r>
              <a:rPr lang="en-US" dirty="0" err="1"/>
              <a:t>conținut</a:t>
            </a:r>
            <a:r>
              <a:rPr lang="en-US" dirty="0"/>
              <a:t> </a:t>
            </a:r>
            <a:r>
              <a:rPr lang="en-US" dirty="0" err="1"/>
              <a:t>dinamic</a:t>
            </a:r>
            <a:r>
              <a:rPr lang="en-US" dirty="0"/>
              <a:t> al </a:t>
            </a:r>
            <a:r>
              <a:rPr lang="en-US" dirty="0" err="1"/>
              <a:t>paginii</a:t>
            </a:r>
            <a:r>
              <a:rPr lang="en-US" dirty="0"/>
              <a:t> web </a:t>
            </a:r>
            <a:r>
              <a:rPr lang="en-US" dirty="0" err="1"/>
              <a:t>înainte</a:t>
            </a:r>
            <a:r>
              <a:rPr lang="en-US" dirty="0"/>
              <a:t> de a </a:t>
            </a:r>
            <a:r>
              <a:rPr lang="en-US" dirty="0" err="1"/>
              <a:t>ajunge</a:t>
            </a:r>
            <a:r>
              <a:rPr lang="en-US" dirty="0"/>
              <a:t> la client.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37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Node.js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este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utilizat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serie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companii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mari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mici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printre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care se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numără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enumeram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Netflix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redus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timpul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startup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al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aplicatiei</a:t>
            </a: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NASA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îmbunătățit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timpul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acces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bazele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date cu Node.js.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Trello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realizat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prototipuri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rapide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PayPal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redus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timpul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încărcare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</a:t>
            </a:r>
          </a:p>
          <a:p>
            <a:pPr algn="l"/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Linkedin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îmbunătățit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performanța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aplicației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sale cu Node.js.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Walmart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îmbunătățit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experiența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navigare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pe site-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ul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său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Uber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ușurat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procesarea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comenzilor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ride-sharing cu Node.js. 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Twitter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atins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viteză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încărcare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5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secunde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Yahoo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simplificat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lansarea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noi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funcționalități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 eBay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redus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utilizarea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resurselor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 </a:t>
            </a:r>
          </a:p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Medium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accelerat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procesarea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conținut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cu Node.js. </a:t>
            </a:r>
            <a:br>
              <a:rPr lang="en-GB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903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34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Sa ne </a:t>
            </a:r>
            <a:r>
              <a:rPr lang="en-GB" dirty="0" err="1"/>
              <a:t>imaginam</a:t>
            </a:r>
            <a:r>
              <a:rPr lang="en-GB" dirty="0"/>
              <a:t> </a:t>
            </a:r>
            <a:r>
              <a:rPr lang="en-GB" dirty="0" err="1"/>
              <a:t>urmatorul</a:t>
            </a:r>
            <a:r>
              <a:rPr lang="en-GB" dirty="0"/>
              <a:t> </a:t>
            </a:r>
            <a:r>
              <a:rPr lang="en-GB" dirty="0" err="1"/>
              <a:t>scenariu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Deschidem</a:t>
            </a:r>
            <a:r>
              <a:rPr lang="en-GB" dirty="0"/>
              <a:t> </a:t>
            </a:r>
            <a:r>
              <a:rPr lang="en-GB" dirty="0" err="1"/>
              <a:t>laptopul</a:t>
            </a:r>
            <a:r>
              <a:rPr lang="en-GB" dirty="0"/>
              <a:t> </a:t>
            </a:r>
            <a:r>
              <a:rPr lang="en-GB" dirty="0" err="1"/>
              <a:t>intram</a:t>
            </a:r>
            <a:r>
              <a:rPr lang="en-GB" dirty="0"/>
              <a:t> pe </a:t>
            </a:r>
            <a:r>
              <a:rPr lang="en-GB" dirty="0" err="1"/>
              <a:t>youtube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dam play </a:t>
            </a:r>
            <a:r>
              <a:rPr lang="en-GB" dirty="0" err="1"/>
              <a:t>unui</a:t>
            </a:r>
            <a:r>
              <a:rPr lang="en-GB" dirty="0"/>
              <a:t> video. Cum </a:t>
            </a:r>
            <a:r>
              <a:rPr lang="en-GB" dirty="0" err="1"/>
              <a:t>ajunge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video la </a:t>
            </a:r>
            <a:r>
              <a:rPr lang="en-GB" dirty="0" err="1"/>
              <a:t>noi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 err="1"/>
              <a:t>Acel</a:t>
            </a:r>
            <a:r>
              <a:rPr lang="en-GB" dirty="0"/>
              <a:t> videoclip </a:t>
            </a:r>
            <a:r>
              <a:rPr lang="en-GB" dirty="0" err="1"/>
              <a:t>strabate</a:t>
            </a:r>
            <a:r>
              <a:rPr lang="en-GB" dirty="0"/>
              <a:t> mii de </a:t>
            </a:r>
            <a:r>
              <a:rPr lang="en-GB" dirty="0" err="1"/>
              <a:t>kilometri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ajunga</a:t>
            </a:r>
            <a:r>
              <a:rPr lang="en-GB" dirty="0"/>
              <a:t> de la un server Google la </a:t>
            </a:r>
            <a:r>
              <a:rPr lang="en-GB" dirty="0" err="1"/>
              <a:t>noi</a:t>
            </a:r>
            <a:r>
              <a:rPr lang="en-GB" dirty="0"/>
              <a:t>. </a:t>
            </a:r>
            <a:r>
              <a:rPr lang="en-GB" dirty="0" err="1"/>
              <a:t>Acel</a:t>
            </a:r>
            <a:r>
              <a:rPr lang="en-GB" dirty="0"/>
              <a:t> </a:t>
            </a:r>
            <a:r>
              <a:rPr lang="en-GB" dirty="0" err="1"/>
              <a:t>datacenter</a:t>
            </a:r>
            <a:r>
              <a:rPr lang="en-GB" dirty="0"/>
              <a:t> Google care se </a:t>
            </a:r>
            <a:r>
              <a:rPr lang="en-GB" dirty="0" err="1"/>
              <a:t>poate</a:t>
            </a:r>
            <a:r>
              <a:rPr lang="en-GB" dirty="0"/>
              <a:t> </a:t>
            </a:r>
            <a:r>
              <a:rPr lang="en-GB" dirty="0" err="1"/>
              <a:t>afla</a:t>
            </a:r>
            <a:r>
              <a:rPr lang="en-GB" dirty="0"/>
              <a:t> la mii de </a:t>
            </a:r>
            <a:r>
              <a:rPr lang="en-GB" dirty="0" err="1"/>
              <a:t>kilometri</a:t>
            </a:r>
            <a:r>
              <a:rPr lang="en-GB" dirty="0"/>
              <a:t> de </a:t>
            </a:r>
            <a:r>
              <a:rPr lang="en-GB" dirty="0" err="1"/>
              <a:t>noi</a:t>
            </a:r>
            <a:r>
              <a:rPr lang="en-GB" dirty="0"/>
              <a:t> are </a:t>
            </a:r>
            <a:r>
              <a:rPr lang="en-GB" dirty="0" err="1"/>
              <a:t>stocat</a:t>
            </a:r>
            <a:r>
              <a:rPr lang="en-GB" dirty="0"/>
              <a:t> un videoclip pe un </a:t>
            </a:r>
            <a:r>
              <a:rPr lang="en-GB" dirty="0" err="1"/>
              <a:t>dispozitiv</a:t>
            </a:r>
            <a:r>
              <a:rPr lang="en-GB" dirty="0"/>
              <a:t> de </a:t>
            </a:r>
            <a:r>
              <a:rPr lang="en-GB" dirty="0" err="1"/>
              <a:t>stocare</a:t>
            </a:r>
            <a:r>
              <a:rPr lang="en-GB" dirty="0"/>
              <a:t> </a:t>
            </a:r>
            <a:r>
              <a:rPr lang="en-GB" dirty="0" err="1"/>
              <a:t>fizic</a:t>
            </a:r>
            <a:r>
              <a:rPr lang="en-GB" dirty="0"/>
              <a:t>. Sa ne </a:t>
            </a:r>
            <a:r>
              <a:rPr lang="en-GB" dirty="0" err="1"/>
              <a:t>gandim</a:t>
            </a:r>
            <a:r>
              <a:rPr lang="en-GB" dirty="0"/>
              <a:t> cum </a:t>
            </a:r>
            <a:r>
              <a:rPr lang="en-GB" dirty="0" err="1"/>
              <a:t>ajunge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 la </a:t>
            </a:r>
            <a:r>
              <a:rPr lang="en-GB" dirty="0" err="1"/>
              <a:t>noi</a:t>
            </a:r>
            <a:r>
              <a:rPr lang="en-GB" dirty="0"/>
              <a:t>. </a:t>
            </a:r>
            <a:r>
              <a:rPr lang="en-GB" dirty="0" err="1"/>
              <a:t>Ar</a:t>
            </a:r>
            <a:r>
              <a:rPr lang="en-GB" dirty="0"/>
              <a:t> </a:t>
            </a:r>
            <a:r>
              <a:rPr lang="en-GB" dirty="0" err="1"/>
              <a:t>putea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foloseasca</a:t>
            </a:r>
            <a:r>
              <a:rPr lang="en-GB" dirty="0"/>
              <a:t> </a:t>
            </a:r>
            <a:r>
              <a:rPr lang="en-GB" dirty="0" err="1"/>
              <a:t>sateliti</a:t>
            </a:r>
            <a:r>
              <a:rPr lang="en-GB" dirty="0"/>
              <a:t>? Nu </a:t>
            </a:r>
            <a:r>
              <a:rPr lang="en-GB" dirty="0" err="1"/>
              <a:t>pentru</a:t>
            </a:r>
            <a:r>
              <a:rPr lang="en-GB" dirty="0"/>
              <a:t> ca un </a:t>
            </a:r>
            <a:r>
              <a:rPr lang="en-GB" dirty="0" err="1"/>
              <a:t>satelit</a:t>
            </a:r>
            <a:r>
              <a:rPr lang="en-GB" dirty="0"/>
              <a:t> se </a:t>
            </a:r>
            <a:r>
              <a:rPr lang="en-GB" dirty="0" err="1"/>
              <a:t>afla</a:t>
            </a:r>
            <a:r>
              <a:rPr lang="en-GB" dirty="0"/>
              <a:t> la o </a:t>
            </a:r>
            <a:r>
              <a:rPr lang="en-GB" dirty="0" err="1"/>
              <a:t>distanta</a:t>
            </a:r>
            <a:r>
              <a:rPr lang="en-GB" dirty="0"/>
              <a:t> mare fata de </a:t>
            </a:r>
            <a:r>
              <a:rPr lang="en-GB" dirty="0" err="1"/>
              <a:t>pamant</a:t>
            </a:r>
            <a:r>
              <a:rPr lang="en-GB" dirty="0"/>
              <a:t> (22K mile fata de </a:t>
            </a:r>
            <a:r>
              <a:rPr lang="en-GB" dirty="0" err="1"/>
              <a:t>ecuator</a:t>
            </a:r>
            <a:r>
              <a:rPr lang="en-GB" dirty="0"/>
              <a:t>) =&gt; </a:t>
            </a:r>
            <a:r>
              <a:rPr lang="en-GB" dirty="0" err="1"/>
              <a:t>ar</a:t>
            </a:r>
            <a:r>
              <a:rPr lang="en-GB" dirty="0"/>
              <a:t> </a:t>
            </a:r>
            <a:r>
              <a:rPr lang="en-GB" dirty="0" err="1"/>
              <a:t>rezulta</a:t>
            </a:r>
            <a:r>
              <a:rPr lang="en-GB" dirty="0"/>
              <a:t> in </a:t>
            </a:r>
            <a:r>
              <a:rPr lang="en-GB" dirty="0" err="1"/>
              <a:t>delayuri</a:t>
            </a:r>
            <a:r>
              <a:rPr lang="en-GB" dirty="0"/>
              <a:t> </a:t>
            </a:r>
            <a:r>
              <a:rPr lang="en-GB" dirty="0" err="1"/>
              <a:t>foarte</a:t>
            </a:r>
            <a:r>
              <a:rPr lang="en-GB" dirty="0"/>
              <a:t> </a:t>
            </a:r>
            <a:r>
              <a:rPr lang="en-GB" dirty="0" err="1"/>
              <a:t>mari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transmite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 la </a:t>
            </a:r>
            <a:r>
              <a:rPr lang="en-GB" dirty="0" err="1"/>
              <a:t>noi</a:t>
            </a:r>
            <a:r>
              <a:rPr lang="en-GB" dirty="0"/>
              <a:t>, </a:t>
            </a:r>
            <a:r>
              <a:rPr lang="en-GB" dirty="0" err="1"/>
              <a:t>lucru</a:t>
            </a:r>
            <a:r>
              <a:rPr lang="en-GB" dirty="0"/>
              <a:t> </a:t>
            </a:r>
            <a:r>
              <a:rPr lang="en-GB" dirty="0" err="1"/>
              <a:t>inacceptabil</a:t>
            </a:r>
            <a:r>
              <a:rPr lang="en-GB" dirty="0"/>
              <a:t> in </a:t>
            </a:r>
            <a:r>
              <a:rPr lang="en-GB" dirty="0" err="1"/>
              <a:t>ziua</a:t>
            </a:r>
            <a:r>
              <a:rPr lang="en-GB" dirty="0"/>
              <a:t> de </a:t>
            </a:r>
            <a:r>
              <a:rPr lang="en-GB" dirty="0" err="1"/>
              <a:t>astazi</a:t>
            </a:r>
            <a:r>
              <a:rPr lang="en-GB" dirty="0"/>
              <a:t>. In </a:t>
            </a:r>
            <a:r>
              <a:rPr lang="en-GB" dirty="0" err="1"/>
              <a:t>momentul</a:t>
            </a:r>
            <a:r>
              <a:rPr lang="en-GB" dirty="0"/>
              <a:t> in care </a:t>
            </a:r>
            <a:r>
              <a:rPr lang="en-GB" dirty="0" err="1"/>
              <a:t>pornim</a:t>
            </a:r>
            <a:r>
              <a:rPr lang="en-GB" dirty="0"/>
              <a:t> un </a:t>
            </a:r>
            <a:r>
              <a:rPr lang="en-GB" dirty="0" err="1"/>
              <a:t>vidoclip</a:t>
            </a:r>
            <a:r>
              <a:rPr lang="en-GB" dirty="0"/>
              <a:t> nu am </a:t>
            </a:r>
            <a:r>
              <a:rPr lang="en-GB" dirty="0" err="1"/>
              <a:t>vrea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asteptam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mult</a:t>
            </a:r>
            <a:r>
              <a:rPr lang="en-GB" dirty="0"/>
              <a:t> de </a:t>
            </a:r>
            <a:r>
              <a:rPr lang="en-GB" dirty="0" err="1"/>
              <a:t>cateva</a:t>
            </a:r>
            <a:r>
              <a:rPr lang="en-GB" dirty="0"/>
              <a:t> </a:t>
            </a:r>
            <a:r>
              <a:rPr lang="en-GB" dirty="0" err="1"/>
              <a:t>secunde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Si </a:t>
            </a:r>
            <a:r>
              <a:rPr lang="en-GB" dirty="0" err="1"/>
              <a:t>atunci</a:t>
            </a:r>
            <a:r>
              <a:rPr lang="en-GB" dirty="0"/>
              <a:t> cum </a:t>
            </a:r>
            <a:r>
              <a:rPr lang="en-GB" dirty="0" err="1"/>
              <a:t>ajunge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 la </a:t>
            </a:r>
            <a:r>
              <a:rPr lang="en-GB" dirty="0" err="1"/>
              <a:t>noi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Se </a:t>
            </a:r>
            <a:r>
              <a:rPr lang="en-GB" dirty="0" err="1"/>
              <a:t>foloseste</a:t>
            </a:r>
            <a:r>
              <a:rPr lang="en-GB" dirty="0"/>
              <a:t> o </a:t>
            </a:r>
            <a:r>
              <a:rPr lang="en-GB" dirty="0" err="1"/>
              <a:t>retea</a:t>
            </a:r>
            <a:r>
              <a:rPr lang="en-GB" dirty="0"/>
              <a:t> </a:t>
            </a:r>
            <a:r>
              <a:rPr lang="en-GB" dirty="0" err="1"/>
              <a:t>complexa</a:t>
            </a:r>
            <a:r>
              <a:rPr lang="en-GB" dirty="0"/>
              <a:t> de </a:t>
            </a:r>
            <a:r>
              <a:rPr lang="en-GB" dirty="0" err="1"/>
              <a:t>fibra</a:t>
            </a:r>
            <a:r>
              <a:rPr lang="en-GB" dirty="0"/>
              <a:t> </a:t>
            </a:r>
            <a:r>
              <a:rPr lang="en-GB" dirty="0" err="1"/>
              <a:t>optica</a:t>
            </a:r>
            <a:r>
              <a:rPr lang="en-GB" dirty="0"/>
              <a:t> care </a:t>
            </a:r>
            <a:r>
              <a:rPr lang="en-GB" dirty="0" err="1"/>
              <a:t>conecteaza</a:t>
            </a:r>
            <a:r>
              <a:rPr lang="en-GB" dirty="0"/>
              <a:t>  </a:t>
            </a:r>
            <a:r>
              <a:rPr lang="en-GB" dirty="0" err="1"/>
              <a:t>acel</a:t>
            </a:r>
            <a:r>
              <a:rPr lang="en-GB" dirty="0"/>
              <a:t> server google de </a:t>
            </a:r>
            <a:r>
              <a:rPr lang="en-GB" dirty="0" err="1"/>
              <a:t>dispozitivul</a:t>
            </a:r>
            <a:r>
              <a:rPr lang="en-GB" dirty="0"/>
              <a:t> tau. De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fibra</a:t>
            </a:r>
            <a:r>
              <a:rPr lang="en-GB" dirty="0"/>
              <a:t> </a:t>
            </a:r>
            <a:r>
              <a:rPr lang="en-GB" dirty="0" err="1"/>
              <a:t>optica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impulsuri</a:t>
            </a:r>
            <a:r>
              <a:rPr lang="en-GB" dirty="0"/>
              <a:t> de lumina? Pt ca literally nu se </a:t>
            </a:r>
            <a:r>
              <a:rPr lang="en-GB" dirty="0" err="1"/>
              <a:t>poate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repede</a:t>
            </a:r>
            <a:r>
              <a:rPr lang="en-GB" dirty="0"/>
              <a:t>. </a:t>
            </a:r>
            <a:r>
              <a:rPr lang="en-GB" dirty="0" err="1"/>
              <a:t>Laptopul</a:t>
            </a:r>
            <a:r>
              <a:rPr lang="en-GB" dirty="0"/>
              <a:t>/</a:t>
            </a:r>
            <a:r>
              <a:rPr lang="en-GB" dirty="0" err="1"/>
              <a:t>telefonul</a:t>
            </a:r>
            <a:r>
              <a:rPr lang="en-GB" dirty="0"/>
              <a:t> tau e </a:t>
            </a:r>
            <a:r>
              <a:rPr lang="en-GB" dirty="0" err="1"/>
              <a:t>conectat</a:t>
            </a:r>
            <a:r>
              <a:rPr lang="en-GB" dirty="0"/>
              <a:t> la internet fie </a:t>
            </a:r>
            <a:r>
              <a:rPr lang="en-GB" dirty="0" err="1"/>
              <a:t>printr</a:t>
            </a:r>
            <a:r>
              <a:rPr lang="en-GB" dirty="0"/>
              <a:t>-un router </a:t>
            </a:r>
            <a:r>
              <a:rPr lang="en-GB" dirty="0" err="1"/>
              <a:t>wifi</a:t>
            </a:r>
            <a:r>
              <a:rPr lang="en-GB" dirty="0"/>
              <a:t> fie </a:t>
            </a:r>
            <a:r>
              <a:rPr lang="en-GB" dirty="0" err="1"/>
              <a:t>prin</a:t>
            </a:r>
            <a:r>
              <a:rPr lang="en-GB" dirty="0"/>
              <a:t> date mobile.</a:t>
            </a:r>
          </a:p>
          <a:p>
            <a:endParaRPr lang="en-GB" dirty="0"/>
          </a:p>
          <a:p>
            <a:r>
              <a:rPr lang="en-GB" dirty="0"/>
              <a:t>Sa ne </a:t>
            </a:r>
            <a:r>
              <a:rPr lang="en-GB" dirty="0" err="1"/>
              <a:t>intoarcem</a:t>
            </a:r>
            <a:r>
              <a:rPr lang="en-GB" dirty="0"/>
              <a:t> la </a:t>
            </a:r>
            <a:r>
              <a:rPr lang="en-GB" dirty="0" err="1"/>
              <a:t>serverul</a:t>
            </a:r>
            <a:r>
              <a:rPr lang="en-GB" dirty="0"/>
              <a:t> Google, cum </a:t>
            </a:r>
            <a:r>
              <a:rPr lang="en-GB" dirty="0" err="1"/>
              <a:t>credeti</a:t>
            </a:r>
            <a:r>
              <a:rPr lang="en-GB" dirty="0"/>
              <a:t> ca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stocat</a:t>
            </a:r>
            <a:r>
              <a:rPr lang="en-GB" dirty="0"/>
              <a:t> </a:t>
            </a:r>
            <a:r>
              <a:rPr lang="en-GB" dirty="0" err="1"/>
              <a:t>acel</a:t>
            </a:r>
            <a:r>
              <a:rPr lang="en-GB" dirty="0"/>
              <a:t> videoclip? Pe un </a:t>
            </a:r>
            <a:r>
              <a:rPr lang="en-GB" dirty="0" err="1"/>
              <a:t>hdd</a:t>
            </a:r>
            <a:r>
              <a:rPr lang="en-GB" dirty="0"/>
              <a:t>/</a:t>
            </a:r>
            <a:r>
              <a:rPr lang="en-GB" dirty="0" err="1"/>
              <a:t>ssd</a:t>
            </a:r>
            <a:r>
              <a:rPr lang="en-GB" dirty="0"/>
              <a:t> (</a:t>
            </a:r>
            <a:r>
              <a:rPr lang="en-GB" dirty="0" err="1"/>
              <a:t>memoria</a:t>
            </a:r>
            <a:r>
              <a:rPr lang="en-GB" dirty="0"/>
              <a:t> interna a </a:t>
            </a:r>
            <a:r>
              <a:rPr lang="en-GB" dirty="0" err="1"/>
              <a:t>serverului</a:t>
            </a:r>
            <a:r>
              <a:rPr lang="en-GB" dirty="0"/>
              <a:t>) </a:t>
            </a:r>
            <a:r>
              <a:rPr lang="en-GB" dirty="0" err="1"/>
              <a:t>Serverul</a:t>
            </a:r>
            <a:r>
              <a:rPr lang="en-GB" dirty="0"/>
              <a:t> </a:t>
            </a:r>
            <a:r>
              <a:rPr lang="en-GB" dirty="0" err="1"/>
              <a:t>respectiv</a:t>
            </a:r>
            <a:r>
              <a:rPr lang="en-GB" dirty="0"/>
              <a:t> </a:t>
            </a:r>
            <a:r>
              <a:rPr lang="en-GB" dirty="0" err="1"/>
              <a:t>poate</a:t>
            </a:r>
            <a:r>
              <a:rPr lang="en-GB" dirty="0"/>
              <a:t> fi </a:t>
            </a:r>
            <a:r>
              <a:rPr lang="en-GB" dirty="0" err="1"/>
              <a:t>privit</a:t>
            </a:r>
            <a:r>
              <a:rPr lang="en-GB" dirty="0"/>
              <a:t> ca un calculator </a:t>
            </a:r>
            <a:r>
              <a:rPr lang="en-GB" dirty="0" err="1"/>
              <a:t>puternic</a:t>
            </a:r>
            <a:r>
              <a:rPr lang="en-GB" dirty="0"/>
              <a:t> cu </a:t>
            </a:r>
            <a:r>
              <a:rPr lang="en-GB" dirty="0" err="1"/>
              <a:t>multe</a:t>
            </a:r>
            <a:r>
              <a:rPr lang="en-GB" dirty="0"/>
              <a:t> </a:t>
            </a:r>
            <a:r>
              <a:rPr lang="en-GB" dirty="0" err="1"/>
              <a:t>resurse</a:t>
            </a:r>
            <a:r>
              <a:rPr lang="en-GB" dirty="0"/>
              <a:t> al </a:t>
            </a:r>
            <a:r>
              <a:rPr lang="en-GB" dirty="0" err="1"/>
              <a:t>carui</a:t>
            </a:r>
            <a:r>
              <a:rPr lang="en-GB" dirty="0"/>
              <a:t> job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iti</a:t>
            </a:r>
            <a:r>
              <a:rPr lang="en-GB" dirty="0"/>
              <a:t> </a:t>
            </a:r>
            <a:r>
              <a:rPr lang="en-GB" dirty="0" err="1"/>
              <a:t>puna</a:t>
            </a:r>
            <a:r>
              <a:rPr lang="en-GB" dirty="0"/>
              <a:t> la </a:t>
            </a:r>
            <a:r>
              <a:rPr lang="en-GB" dirty="0" err="1"/>
              <a:t>dispozitie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 </a:t>
            </a:r>
            <a:r>
              <a:rPr lang="en-GB" dirty="0" err="1"/>
              <a:t>necesara</a:t>
            </a:r>
            <a:r>
              <a:rPr lang="en-GB" dirty="0"/>
              <a:t> la </a:t>
            </a:r>
            <a:r>
              <a:rPr lang="en-GB" dirty="0" err="1"/>
              <a:t>nevoie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Provocarea</a:t>
            </a:r>
            <a:r>
              <a:rPr lang="en-GB" dirty="0"/>
              <a:t> </a:t>
            </a:r>
            <a:r>
              <a:rPr lang="en-GB" dirty="0" err="1"/>
              <a:t>serverului</a:t>
            </a:r>
            <a:r>
              <a:rPr lang="en-GB" dirty="0"/>
              <a:t> </a:t>
            </a:r>
            <a:r>
              <a:rPr lang="en-GB" dirty="0" err="1"/>
              <a:t>consta</a:t>
            </a:r>
            <a:r>
              <a:rPr lang="en-GB" dirty="0"/>
              <a:t> in a </a:t>
            </a:r>
            <a:r>
              <a:rPr lang="en-GB" dirty="0" err="1"/>
              <a:t>transmite</a:t>
            </a:r>
            <a:r>
              <a:rPr lang="en-GB" dirty="0"/>
              <a:t> </a:t>
            </a:r>
            <a:r>
              <a:rPr lang="en-GB" dirty="0" err="1"/>
              <a:t>eficient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 </a:t>
            </a:r>
            <a:r>
              <a:rPr lang="en-GB" dirty="0" err="1"/>
              <a:t>catre</a:t>
            </a:r>
            <a:r>
              <a:rPr lang="en-GB" dirty="0"/>
              <a:t> </a:t>
            </a:r>
            <a:r>
              <a:rPr lang="en-GB" dirty="0" err="1"/>
              <a:t>dispozitivul</a:t>
            </a:r>
            <a:r>
              <a:rPr lang="en-GB" dirty="0"/>
              <a:t> </a:t>
            </a:r>
            <a:r>
              <a:rPr lang="en-GB" dirty="0" err="1"/>
              <a:t>vostru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Înainte</a:t>
            </a:r>
            <a:r>
              <a:rPr lang="en-GB" dirty="0"/>
              <a:t> de a continua,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întâi</a:t>
            </a:r>
            <a:r>
              <a:rPr lang="en-GB" dirty="0"/>
              <a:t>, </a:t>
            </a:r>
            <a:r>
              <a:rPr lang="en-GB" dirty="0" err="1"/>
              <a:t>ar</a:t>
            </a:r>
            <a:r>
              <a:rPr lang="en-GB" dirty="0"/>
              <a:t> </a:t>
            </a:r>
            <a:r>
              <a:rPr lang="en-GB" dirty="0" err="1"/>
              <a:t>trebui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înțelegem</a:t>
            </a:r>
            <a:r>
              <a:rPr lang="en-GB" dirty="0"/>
              <a:t> un concept important care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conceptul</a:t>
            </a:r>
            <a:r>
              <a:rPr lang="en-GB" dirty="0"/>
              <a:t> de </a:t>
            </a:r>
            <a:r>
              <a:rPr lang="en-GB" dirty="0" err="1"/>
              <a:t>adresă</a:t>
            </a:r>
            <a:r>
              <a:rPr lang="en-GB" dirty="0"/>
              <a:t> IP. </a:t>
            </a:r>
            <a:r>
              <a:rPr lang="en-GB" dirty="0" err="1"/>
              <a:t>Fiecare</a:t>
            </a:r>
            <a:r>
              <a:rPr lang="en-GB" dirty="0"/>
              <a:t> </a:t>
            </a:r>
            <a:r>
              <a:rPr lang="en-GB" dirty="0" err="1"/>
              <a:t>dispozitiv</a:t>
            </a:r>
            <a:r>
              <a:rPr lang="en-GB" dirty="0"/>
              <a:t> care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conectat</a:t>
            </a:r>
            <a:r>
              <a:rPr lang="en-GB" dirty="0"/>
              <a:t> la Internet </a:t>
            </a:r>
            <a:r>
              <a:rPr lang="en-GB" dirty="0" err="1"/>
              <a:t>indiferent</a:t>
            </a:r>
            <a:r>
              <a:rPr lang="en-GB" dirty="0"/>
              <a:t> </a:t>
            </a:r>
            <a:r>
              <a:rPr lang="en-GB" dirty="0" err="1"/>
              <a:t>dacă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vorba</a:t>
            </a:r>
            <a:r>
              <a:rPr lang="en-GB" dirty="0"/>
              <a:t> </a:t>
            </a:r>
            <a:r>
              <a:rPr lang="en-GB" dirty="0" err="1"/>
              <a:t>despre</a:t>
            </a:r>
            <a:r>
              <a:rPr lang="en-GB" dirty="0"/>
              <a:t> un server, un laptop </a:t>
            </a:r>
            <a:r>
              <a:rPr lang="en-GB" dirty="0" err="1"/>
              <a:t>sau</a:t>
            </a:r>
            <a:r>
              <a:rPr lang="en-GB" dirty="0"/>
              <a:t> un </a:t>
            </a:r>
            <a:r>
              <a:rPr lang="en-GB" dirty="0" err="1"/>
              <a:t>telefon</a:t>
            </a:r>
            <a:r>
              <a:rPr lang="en-GB" dirty="0"/>
              <a:t> </a:t>
            </a:r>
            <a:r>
              <a:rPr lang="en-GB" dirty="0" err="1"/>
              <a:t>mobil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identificat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mod </a:t>
            </a:r>
            <a:r>
              <a:rPr lang="en-GB" dirty="0" err="1"/>
              <a:t>unic</a:t>
            </a:r>
            <a:r>
              <a:rPr lang="en-GB" dirty="0"/>
              <a:t> </a:t>
            </a:r>
            <a:r>
              <a:rPr lang="en-GB" dirty="0" err="1"/>
              <a:t>printr</a:t>
            </a:r>
            <a:r>
              <a:rPr lang="en-GB" dirty="0"/>
              <a:t>-un </a:t>
            </a:r>
            <a:r>
              <a:rPr lang="en-GB" dirty="0" err="1"/>
              <a:t>șir</a:t>
            </a:r>
            <a:r>
              <a:rPr lang="en-GB" dirty="0"/>
              <a:t> de </a:t>
            </a:r>
            <a:r>
              <a:rPr lang="en-GB" dirty="0" err="1"/>
              <a:t>numere</a:t>
            </a:r>
            <a:r>
              <a:rPr lang="en-GB" dirty="0"/>
              <a:t> </a:t>
            </a:r>
            <a:r>
              <a:rPr lang="en-GB" dirty="0" err="1"/>
              <a:t>cunoscut</a:t>
            </a:r>
            <a:r>
              <a:rPr lang="en-GB" dirty="0"/>
              <a:t> sub </a:t>
            </a:r>
            <a:r>
              <a:rPr lang="en-GB" dirty="0" err="1"/>
              <a:t>numele</a:t>
            </a:r>
            <a:r>
              <a:rPr lang="en-GB" dirty="0"/>
              <a:t> de </a:t>
            </a:r>
            <a:r>
              <a:rPr lang="en-GB" dirty="0" err="1"/>
              <a:t>adresă</a:t>
            </a:r>
            <a:r>
              <a:rPr lang="en-GB" dirty="0"/>
              <a:t> IP. </a:t>
            </a:r>
            <a:r>
              <a:rPr lang="en-GB" dirty="0" err="1"/>
              <a:t>Puteți</a:t>
            </a:r>
            <a:r>
              <a:rPr lang="en-GB" dirty="0"/>
              <a:t> </a:t>
            </a:r>
            <a:r>
              <a:rPr lang="en-GB" dirty="0" err="1"/>
              <a:t>privi</a:t>
            </a:r>
            <a:r>
              <a:rPr lang="en-GB" dirty="0"/>
              <a:t> </a:t>
            </a:r>
            <a:r>
              <a:rPr lang="en-GB" dirty="0" err="1"/>
              <a:t>adresa</a:t>
            </a:r>
            <a:r>
              <a:rPr lang="en-GB" dirty="0"/>
              <a:t> IP similar cu </a:t>
            </a:r>
            <a:r>
              <a:rPr lang="en-GB" dirty="0" err="1"/>
              <a:t>adresa</a:t>
            </a:r>
            <a:r>
              <a:rPr lang="en-GB" dirty="0"/>
              <a:t> </a:t>
            </a:r>
            <a:r>
              <a:rPr lang="en-GB" dirty="0" err="1"/>
              <a:t>voastra</a:t>
            </a:r>
            <a:r>
              <a:rPr lang="en-GB" dirty="0"/>
              <a:t> de </a:t>
            </a:r>
            <a:r>
              <a:rPr lang="en-GB" dirty="0" err="1"/>
              <a:t>domiciliu</a:t>
            </a:r>
            <a:r>
              <a:rPr lang="en-GB" dirty="0"/>
              <a:t>, care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adresa</a:t>
            </a:r>
            <a:r>
              <a:rPr lang="en-GB" dirty="0"/>
              <a:t> care </a:t>
            </a:r>
            <a:r>
              <a:rPr lang="en-GB" dirty="0" err="1"/>
              <a:t>vă</a:t>
            </a:r>
            <a:r>
              <a:rPr lang="en-GB" dirty="0"/>
              <a:t> </a:t>
            </a:r>
            <a:r>
              <a:rPr lang="en-GB" dirty="0" err="1"/>
              <a:t>identifică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mod </a:t>
            </a:r>
            <a:r>
              <a:rPr lang="en-GB" dirty="0" err="1"/>
              <a:t>unic</a:t>
            </a:r>
            <a:r>
              <a:rPr lang="en-GB" dirty="0"/>
              <a:t> casa. </a:t>
            </a:r>
            <a:r>
              <a:rPr lang="en-GB" dirty="0" err="1"/>
              <a:t>Orice</a:t>
            </a:r>
            <a:r>
              <a:rPr lang="en-GB" dirty="0"/>
              <a:t> </a:t>
            </a:r>
            <a:r>
              <a:rPr lang="en-GB" dirty="0" err="1"/>
              <a:t>colet</a:t>
            </a:r>
            <a:r>
              <a:rPr lang="en-GB" dirty="0"/>
              <a:t> </a:t>
            </a:r>
            <a:r>
              <a:rPr lang="en-GB" dirty="0" err="1"/>
              <a:t>trimis</a:t>
            </a:r>
            <a:r>
              <a:rPr lang="en-GB" dirty="0"/>
              <a:t> la tine </a:t>
            </a:r>
            <a:r>
              <a:rPr lang="en-GB" dirty="0" err="1"/>
              <a:t>ajunge</a:t>
            </a:r>
            <a:r>
              <a:rPr lang="en-GB" dirty="0"/>
              <a:t> la tine </a:t>
            </a:r>
            <a:r>
              <a:rPr lang="en-GB" dirty="0" err="1"/>
              <a:t>tocmai</a:t>
            </a:r>
            <a:r>
              <a:rPr lang="en-GB" dirty="0"/>
              <a:t> din </a:t>
            </a:r>
            <a:r>
              <a:rPr lang="en-GB" dirty="0" err="1"/>
              <a:t>cauza</a:t>
            </a:r>
            <a:r>
              <a:rPr lang="en-GB" dirty="0"/>
              <a:t> </a:t>
            </a:r>
            <a:r>
              <a:rPr lang="en-GB" dirty="0" err="1"/>
              <a:t>adresei</a:t>
            </a:r>
            <a:r>
              <a:rPr lang="en-GB" dirty="0"/>
              <a:t> tale de </a:t>
            </a:r>
            <a:r>
              <a:rPr lang="en-GB" dirty="0" err="1"/>
              <a:t>acasă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În</a:t>
            </a:r>
            <a:r>
              <a:rPr lang="en-GB" dirty="0"/>
              <a:t> mod similar,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lumea</a:t>
            </a:r>
            <a:r>
              <a:rPr lang="en-GB" dirty="0"/>
              <a:t> </a:t>
            </a:r>
            <a:r>
              <a:rPr lang="en-GB" dirty="0" err="1"/>
              <a:t>internetului</a:t>
            </a:r>
            <a:r>
              <a:rPr lang="en-GB" dirty="0"/>
              <a:t>, o </a:t>
            </a:r>
            <a:r>
              <a:rPr lang="en-GB" dirty="0" err="1"/>
              <a:t>adresă</a:t>
            </a:r>
            <a:r>
              <a:rPr lang="en-GB" dirty="0"/>
              <a:t> IP </a:t>
            </a:r>
            <a:r>
              <a:rPr lang="en-GB" dirty="0" err="1"/>
              <a:t>acționează</a:t>
            </a:r>
            <a:r>
              <a:rPr lang="en-GB" dirty="0"/>
              <a:t> ca o </a:t>
            </a:r>
            <a:r>
              <a:rPr lang="en-GB" dirty="0" err="1"/>
              <a:t>adresă</a:t>
            </a:r>
            <a:r>
              <a:rPr lang="en-GB" dirty="0"/>
              <a:t> de </a:t>
            </a:r>
            <a:r>
              <a:rPr lang="en-GB" dirty="0" err="1"/>
              <a:t>expediere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care </a:t>
            </a:r>
            <a:r>
              <a:rPr lang="en-GB" dirty="0" err="1"/>
              <a:t>toate</a:t>
            </a:r>
            <a:r>
              <a:rPr lang="en-GB" dirty="0"/>
              <a:t> </a:t>
            </a:r>
            <a:r>
              <a:rPr lang="en-GB" dirty="0" err="1"/>
              <a:t>informațiile</a:t>
            </a:r>
            <a:r>
              <a:rPr lang="en-GB" dirty="0"/>
              <a:t> </a:t>
            </a:r>
            <a:r>
              <a:rPr lang="en-GB" dirty="0" err="1"/>
              <a:t>ajung</a:t>
            </a:r>
            <a:r>
              <a:rPr lang="en-GB" dirty="0"/>
              <a:t> la </a:t>
            </a:r>
            <a:r>
              <a:rPr lang="en-GB" dirty="0" err="1"/>
              <a:t>destinație</a:t>
            </a:r>
            <a:r>
              <a:rPr lang="en-GB" dirty="0"/>
              <a:t>. </a:t>
            </a:r>
            <a:r>
              <a:rPr lang="en-GB" dirty="0" err="1"/>
              <a:t>Furnizorul</a:t>
            </a:r>
            <a:r>
              <a:rPr lang="en-GB" dirty="0"/>
              <a:t> </a:t>
            </a:r>
            <a:r>
              <a:rPr lang="en-GB" dirty="0" err="1"/>
              <a:t>vostru</a:t>
            </a:r>
            <a:r>
              <a:rPr lang="en-GB" dirty="0"/>
              <a:t> de </a:t>
            </a:r>
            <a:r>
              <a:rPr lang="en-GB" dirty="0" err="1"/>
              <a:t>servicii</a:t>
            </a:r>
            <a:r>
              <a:rPr lang="en-GB" dirty="0"/>
              <a:t> de internet decide </a:t>
            </a:r>
            <a:r>
              <a:rPr lang="en-GB" dirty="0" err="1"/>
              <a:t>adresa</a:t>
            </a:r>
            <a:r>
              <a:rPr lang="en-GB" dirty="0"/>
              <a:t> IP a </a:t>
            </a:r>
            <a:r>
              <a:rPr lang="en-GB" dirty="0" err="1"/>
              <a:t>dispozitivului</a:t>
            </a:r>
            <a:r>
              <a:rPr lang="en-GB" dirty="0"/>
              <a:t> </a:t>
            </a:r>
            <a:r>
              <a:rPr lang="en-GB" dirty="0" err="1"/>
              <a:t>vostru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Serverul</a:t>
            </a:r>
            <a:r>
              <a:rPr lang="en-GB" dirty="0"/>
              <a:t> din </a:t>
            </a:r>
            <a:r>
              <a:rPr lang="en-GB" dirty="0" err="1"/>
              <a:t>centrul</a:t>
            </a:r>
            <a:r>
              <a:rPr lang="en-GB" dirty="0"/>
              <a:t> de date Google are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o </a:t>
            </a:r>
            <a:r>
              <a:rPr lang="en-GB" dirty="0" err="1"/>
              <a:t>adresă</a:t>
            </a:r>
            <a:r>
              <a:rPr lang="en-GB" dirty="0"/>
              <a:t> IP. </a:t>
            </a:r>
            <a:r>
              <a:rPr lang="en-GB" dirty="0" err="1"/>
              <a:t>Serverul</a:t>
            </a:r>
            <a:r>
              <a:rPr lang="en-GB" dirty="0"/>
              <a:t> </a:t>
            </a:r>
            <a:r>
              <a:rPr lang="en-GB" dirty="0" err="1"/>
              <a:t>stochează</a:t>
            </a:r>
            <a:r>
              <a:rPr lang="en-GB" dirty="0"/>
              <a:t> un site web, </a:t>
            </a:r>
            <a:r>
              <a:rPr lang="en-GB" dirty="0" err="1"/>
              <a:t>astfel</a:t>
            </a:r>
            <a:r>
              <a:rPr lang="en-GB" dirty="0"/>
              <a:t> </a:t>
            </a:r>
            <a:r>
              <a:rPr lang="en-GB" dirty="0" err="1"/>
              <a:t>încât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puteți</a:t>
            </a:r>
            <a:r>
              <a:rPr lang="en-GB" dirty="0"/>
              <a:t> </a:t>
            </a:r>
            <a:r>
              <a:rPr lang="en-GB" dirty="0" err="1"/>
              <a:t>accesa</a:t>
            </a:r>
            <a:r>
              <a:rPr lang="en-GB" dirty="0"/>
              <a:t> </a:t>
            </a:r>
            <a:r>
              <a:rPr lang="en-GB" dirty="0" err="1"/>
              <a:t>orice</a:t>
            </a:r>
            <a:r>
              <a:rPr lang="en-GB" dirty="0"/>
              <a:t> site web </a:t>
            </a:r>
            <a:r>
              <a:rPr lang="en-GB" dirty="0" err="1"/>
              <a:t>doar</a:t>
            </a:r>
            <a:r>
              <a:rPr lang="en-GB" dirty="0"/>
              <a:t> </a:t>
            </a:r>
            <a:r>
              <a:rPr lang="en-GB" dirty="0" err="1"/>
              <a:t>cunoscând</a:t>
            </a:r>
            <a:r>
              <a:rPr lang="en-GB" dirty="0"/>
              <a:t> </a:t>
            </a:r>
            <a:r>
              <a:rPr lang="en-GB" dirty="0" err="1"/>
              <a:t>adresa</a:t>
            </a:r>
            <a:r>
              <a:rPr lang="en-GB" dirty="0"/>
              <a:t> IP a </a:t>
            </a:r>
            <a:r>
              <a:rPr lang="en-GB" dirty="0" err="1"/>
              <a:t>serverului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Cu </a:t>
            </a:r>
            <a:r>
              <a:rPr lang="en-GB" dirty="0" err="1"/>
              <a:t>toate</a:t>
            </a:r>
            <a:r>
              <a:rPr lang="en-GB" dirty="0"/>
              <a:t> </a:t>
            </a:r>
            <a:r>
              <a:rPr lang="en-GB" dirty="0" err="1"/>
              <a:t>acestea</a:t>
            </a:r>
            <a:r>
              <a:rPr lang="en-GB" dirty="0"/>
              <a:t>,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dificil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o </a:t>
            </a:r>
            <a:r>
              <a:rPr lang="en-GB" dirty="0" err="1"/>
              <a:t>persoană</a:t>
            </a:r>
            <a:r>
              <a:rPr lang="en-GB" dirty="0"/>
              <a:t> </a:t>
            </a:r>
            <a:r>
              <a:rPr lang="en-GB" dirty="0" err="1"/>
              <a:t>să-și</a:t>
            </a:r>
            <a:r>
              <a:rPr lang="en-GB" dirty="0"/>
              <a:t> </a:t>
            </a:r>
            <a:r>
              <a:rPr lang="en-GB" dirty="0" err="1"/>
              <a:t>amintească</a:t>
            </a:r>
            <a:r>
              <a:rPr lang="en-GB" dirty="0"/>
              <a:t> </a:t>
            </a:r>
            <a:r>
              <a:rPr lang="en-GB" dirty="0" err="1"/>
              <a:t>multe</a:t>
            </a:r>
            <a:r>
              <a:rPr lang="en-GB" dirty="0"/>
              <a:t> </a:t>
            </a:r>
            <a:r>
              <a:rPr lang="en-GB" dirty="0" err="1"/>
              <a:t>adrese</a:t>
            </a:r>
            <a:r>
              <a:rPr lang="en-GB" dirty="0"/>
              <a:t> IP. Deci,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rezolva</a:t>
            </a:r>
            <a:r>
              <a:rPr lang="en-GB" dirty="0"/>
              <a:t> </a:t>
            </a:r>
            <a:r>
              <a:rPr lang="en-GB" dirty="0" err="1"/>
              <a:t>această</a:t>
            </a:r>
            <a:r>
              <a:rPr lang="en-GB" dirty="0"/>
              <a:t> </a:t>
            </a:r>
            <a:r>
              <a:rPr lang="en-GB" dirty="0" err="1"/>
              <a:t>problemă</a:t>
            </a:r>
            <a:r>
              <a:rPr lang="en-GB" dirty="0"/>
              <a:t>, </a:t>
            </a:r>
            <a:r>
              <a:rPr lang="en-GB" dirty="0" err="1"/>
              <a:t>nume</a:t>
            </a:r>
            <a:r>
              <a:rPr lang="en-GB" dirty="0"/>
              <a:t> de </a:t>
            </a:r>
            <a:r>
              <a:rPr lang="en-GB" dirty="0" err="1"/>
              <a:t>domenii</a:t>
            </a:r>
            <a:r>
              <a:rPr lang="en-GB" dirty="0"/>
              <a:t> care </a:t>
            </a:r>
            <a:r>
              <a:rPr lang="en-GB" dirty="0" err="1"/>
              <a:t>corespund</a:t>
            </a:r>
            <a:r>
              <a:rPr lang="en-GB" dirty="0"/>
              <a:t> </a:t>
            </a:r>
            <a:r>
              <a:rPr lang="en-GB" dirty="0" err="1"/>
              <a:t>unor</a:t>
            </a:r>
            <a:r>
              <a:rPr lang="en-GB" dirty="0"/>
              <a:t> </a:t>
            </a:r>
            <a:r>
              <a:rPr lang="en-GB" dirty="0" err="1"/>
              <a:t>adrese</a:t>
            </a:r>
            <a:r>
              <a:rPr lang="en-GB" dirty="0"/>
              <a:t> IP cum </a:t>
            </a:r>
            <a:r>
              <a:rPr lang="en-GB" dirty="0" err="1"/>
              <a:t>ar</a:t>
            </a:r>
            <a:r>
              <a:rPr lang="en-GB" dirty="0"/>
              <a:t> fi </a:t>
            </a:r>
            <a:r>
              <a:rPr lang="en-GB" dirty="0" err="1"/>
              <a:t>youtube.com</a:t>
            </a:r>
            <a:r>
              <a:rPr lang="en-GB" dirty="0"/>
              <a:t>, </a:t>
            </a:r>
            <a:r>
              <a:rPr lang="en-GB" dirty="0" err="1"/>
              <a:t>facebook.com</a:t>
            </a:r>
            <a:r>
              <a:rPr lang="en-GB" dirty="0"/>
              <a:t> etc sunt </a:t>
            </a:r>
            <a:r>
              <a:rPr lang="en-GB" dirty="0" err="1"/>
              <a:t>folosite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sunt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ușor</a:t>
            </a:r>
            <a:r>
              <a:rPr lang="en-GB" dirty="0"/>
              <a:t> de </a:t>
            </a:r>
            <a:r>
              <a:rPr lang="en-GB" dirty="0" err="1"/>
              <a:t>reținut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</a:t>
            </a:r>
            <a:r>
              <a:rPr lang="en-GB" dirty="0" err="1"/>
              <a:t>decât</a:t>
            </a:r>
            <a:r>
              <a:rPr lang="en-GB" dirty="0"/>
              <a:t> </a:t>
            </a:r>
            <a:r>
              <a:rPr lang="en-GB" dirty="0" err="1"/>
              <a:t>succesiunea</a:t>
            </a:r>
            <a:r>
              <a:rPr lang="en-GB" dirty="0"/>
              <a:t> </a:t>
            </a:r>
            <a:r>
              <a:rPr lang="en-GB" dirty="0" err="1"/>
              <a:t>lungă</a:t>
            </a:r>
            <a:r>
              <a:rPr lang="en-GB" dirty="0"/>
              <a:t> de </a:t>
            </a:r>
            <a:r>
              <a:rPr lang="en-GB" dirty="0" err="1"/>
              <a:t>numere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accesa</a:t>
            </a:r>
            <a:r>
              <a:rPr lang="en-GB" dirty="0"/>
              <a:t> </a:t>
            </a:r>
            <a:r>
              <a:rPr lang="en-GB" dirty="0" err="1"/>
              <a:t>internetul</a:t>
            </a:r>
            <a:r>
              <a:rPr lang="en-GB" dirty="0"/>
              <a:t> </a:t>
            </a:r>
            <a:r>
              <a:rPr lang="en-GB" dirty="0" err="1"/>
              <a:t>folosim</a:t>
            </a:r>
            <a:r>
              <a:rPr lang="en-GB" dirty="0"/>
              <a:t> </a:t>
            </a:r>
            <a:r>
              <a:rPr lang="en-GB" dirty="0" err="1"/>
              <a:t>întotdeauna</a:t>
            </a:r>
            <a:r>
              <a:rPr lang="en-GB" dirty="0"/>
              <a:t> </a:t>
            </a:r>
            <a:r>
              <a:rPr lang="en-GB" dirty="0" err="1"/>
              <a:t>nume</a:t>
            </a:r>
            <a:r>
              <a:rPr lang="en-GB" dirty="0"/>
              <a:t> de </a:t>
            </a:r>
            <a:r>
              <a:rPr lang="en-GB" dirty="0" err="1"/>
              <a:t>domenii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locul</a:t>
            </a:r>
            <a:r>
              <a:rPr lang="en-GB" dirty="0"/>
              <a:t> </a:t>
            </a:r>
            <a:r>
              <a:rPr lang="en-GB" dirty="0" err="1"/>
              <a:t>numerelor</a:t>
            </a:r>
            <a:r>
              <a:rPr lang="en-GB" dirty="0"/>
              <a:t> </a:t>
            </a:r>
            <a:r>
              <a:rPr lang="en-GB" dirty="0" err="1"/>
              <a:t>complexe</a:t>
            </a:r>
            <a:r>
              <a:rPr lang="en-GB" dirty="0"/>
              <a:t> din </a:t>
            </a:r>
            <a:r>
              <a:rPr lang="en-GB" dirty="0" err="1"/>
              <a:t>adrese</a:t>
            </a:r>
            <a:r>
              <a:rPr lang="en-GB" dirty="0"/>
              <a:t> IP. Cum e </a:t>
            </a:r>
            <a:r>
              <a:rPr lang="en-GB" dirty="0" err="1"/>
              <a:t>posibil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lucru</a:t>
            </a:r>
            <a:r>
              <a:rPr lang="en-GB" dirty="0"/>
              <a:t>? </a:t>
            </a:r>
            <a:r>
              <a:rPr lang="en-GB" dirty="0" err="1"/>
              <a:t>Ei</a:t>
            </a:r>
            <a:r>
              <a:rPr lang="en-GB" dirty="0"/>
              <a:t> bine,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scop </a:t>
            </a:r>
            <a:r>
              <a:rPr lang="en-GB" dirty="0" err="1"/>
              <a:t>internetul</a:t>
            </a:r>
            <a:r>
              <a:rPr lang="en-GB" dirty="0"/>
              <a:t> </a:t>
            </a:r>
            <a:r>
              <a:rPr lang="en-GB" dirty="0" err="1"/>
              <a:t>folosește</a:t>
            </a:r>
            <a:r>
              <a:rPr lang="en-GB" dirty="0"/>
              <a:t> o </a:t>
            </a:r>
            <a:r>
              <a:rPr lang="en-GB" dirty="0" err="1"/>
              <a:t>agendă</a:t>
            </a:r>
            <a:r>
              <a:rPr lang="en-GB" dirty="0"/>
              <a:t> de </a:t>
            </a:r>
            <a:r>
              <a:rPr lang="en-GB" dirty="0" err="1"/>
              <a:t>telefon</a:t>
            </a:r>
            <a:r>
              <a:rPr lang="en-GB" dirty="0"/>
              <a:t> </a:t>
            </a:r>
            <a:r>
              <a:rPr lang="en-GB" dirty="0" err="1"/>
              <a:t>uriașă</a:t>
            </a:r>
            <a:r>
              <a:rPr lang="en-GB" dirty="0"/>
              <a:t> </a:t>
            </a:r>
            <a:r>
              <a:rPr lang="en-GB" dirty="0" err="1"/>
              <a:t>cunoscută</a:t>
            </a:r>
            <a:r>
              <a:rPr lang="en-GB" dirty="0"/>
              <a:t> sub </a:t>
            </a:r>
            <a:r>
              <a:rPr lang="en-GB" dirty="0" err="1"/>
              <a:t>numele</a:t>
            </a:r>
            <a:r>
              <a:rPr lang="en-GB" dirty="0"/>
              <a:t> de DNS.</a:t>
            </a:r>
          </a:p>
          <a:p>
            <a:endParaRPr lang="en-GB" dirty="0"/>
          </a:p>
          <a:p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facem</a:t>
            </a:r>
            <a:r>
              <a:rPr lang="en-GB" dirty="0"/>
              <a:t> o </a:t>
            </a:r>
            <a:r>
              <a:rPr lang="en-GB" dirty="0" err="1"/>
              <a:t>recapitulare</a:t>
            </a:r>
            <a:r>
              <a:rPr lang="en-GB" dirty="0"/>
              <a:t> a </a:t>
            </a:r>
            <a:r>
              <a:rPr lang="en-GB" dirty="0" err="1"/>
              <a:t>întregii</a:t>
            </a:r>
            <a:r>
              <a:rPr lang="en-GB" dirty="0"/>
              <a:t> </a:t>
            </a:r>
            <a:r>
              <a:rPr lang="en-GB" dirty="0" err="1"/>
              <a:t>operațiuni</a:t>
            </a:r>
            <a:r>
              <a:rPr lang="en-GB" dirty="0"/>
              <a:t>. </a:t>
            </a:r>
            <a:r>
              <a:rPr lang="en-GB" dirty="0" err="1"/>
              <a:t>Introducem</a:t>
            </a:r>
            <a:r>
              <a:rPr lang="en-GB" dirty="0"/>
              <a:t> </a:t>
            </a:r>
            <a:r>
              <a:rPr lang="en-GB" dirty="0" err="1"/>
              <a:t>numele</a:t>
            </a:r>
            <a:r>
              <a:rPr lang="en-GB" dirty="0"/>
              <a:t> </a:t>
            </a:r>
            <a:r>
              <a:rPr lang="en-GB" dirty="0" err="1"/>
              <a:t>domeniului</a:t>
            </a:r>
            <a:r>
              <a:rPr lang="en-GB" dirty="0"/>
              <a:t> in browser, </a:t>
            </a:r>
            <a:r>
              <a:rPr lang="en-GB" dirty="0" err="1"/>
              <a:t>browserul</a:t>
            </a:r>
            <a:r>
              <a:rPr lang="en-GB" dirty="0"/>
              <a:t> </a:t>
            </a:r>
            <a:r>
              <a:rPr lang="en-GB" dirty="0" err="1"/>
              <a:t>trimite</a:t>
            </a:r>
            <a:r>
              <a:rPr lang="en-GB" dirty="0"/>
              <a:t> o </a:t>
            </a:r>
            <a:r>
              <a:rPr lang="en-GB" dirty="0" err="1"/>
              <a:t>cerere</a:t>
            </a:r>
            <a:r>
              <a:rPr lang="en-GB" dirty="0"/>
              <a:t> </a:t>
            </a:r>
            <a:r>
              <a:rPr lang="en-GB" dirty="0" err="1"/>
              <a:t>către</a:t>
            </a:r>
            <a:r>
              <a:rPr lang="en-GB" dirty="0"/>
              <a:t> </a:t>
            </a:r>
            <a:r>
              <a:rPr lang="en-GB" dirty="0" err="1"/>
              <a:t>serverul</a:t>
            </a:r>
            <a:r>
              <a:rPr lang="en-GB" dirty="0"/>
              <a:t> DNS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obține</a:t>
            </a:r>
            <a:r>
              <a:rPr lang="en-GB" dirty="0"/>
              <a:t> </a:t>
            </a:r>
            <a:r>
              <a:rPr lang="en-GB" dirty="0" err="1"/>
              <a:t>adresa</a:t>
            </a:r>
            <a:r>
              <a:rPr lang="en-GB" dirty="0"/>
              <a:t> IP </a:t>
            </a:r>
            <a:r>
              <a:rPr lang="en-GB" dirty="0" err="1"/>
              <a:t>corespunzătoare</a:t>
            </a:r>
            <a:r>
              <a:rPr lang="en-GB" dirty="0"/>
              <a:t>.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obținerea</a:t>
            </a:r>
            <a:r>
              <a:rPr lang="en-GB" dirty="0"/>
              <a:t> </a:t>
            </a:r>
            <a:r>
              <a:rPr lang="en-GB" dirty="0" err="1"/>
              <a:t>adresei</a:t>
            </a:r>
            <a:r>
              <a:rPr lang="en-GB" dirty="0"/>
              <a:t> IP, </a:t>
            </a:r>
            <a:r>
              <a:rPr lang="en-GB" dirty="0" err="1"/>
              <a:t>browserul</a:t>
            </a:r>
            <a:r>
              <a:rPr lang="en-GB" dirty="0"/>
              <a:t> </a:t>
            </a:r>
            <a:r>
              <a:rPr lang="en-GB" dirty="0" err="1"/>
              <a:t>trimite</a:t>
            </a:r>
            <a:r>
              <a:rPr lang="en-GB" dirty="0"/>
              <a:t> </a:t>
            </a:r>
            <a:r>
              <a:rPr lang="en-GB" dirty="0" err="1"/>
              <a:t>pur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simplu</a:t>
            </a:r>
            <a:r>
              <a:rPr lang="en-GB" dirty="0"/>
              <a:t> </a:t>
            </a:r>
            <a:r>
              <a:rPr lang="en-GB" dirty="0" err="1"/>
              <a:t>cererea</a:t>
            </a:r>
            <a:r>
              <a:rPr lang="en-GB" dirty="0"/>
              <a:t> </a:t>
            </a:r>
            <a:r>
              <a:rPr lang="en-GB" dirty="0" err="1"/>
              <a:t>către</a:t>
            </a:r>
            <a:r>
              <a:rPr lang="en-GB" dirty="0"/>
              <a:t> </a:t>
            </a:r>
            <a:r>
              <a:rPr lang="en-GB" dirty="0" err="1"/>
              <a:t>centrul</a:t>
            </a:r>
            <a:r>
              <a:rPr lang="en-GB" dirty="0"/>
              <a:t> de date, </a:t>
            </a:r>
            <a:r>
              <a:rPr lang="en-GB" dirty="0" err="1"/>
              <a:t>mai</a:t>
            </a:r>
            <a:r>
              <a:rPr lang="en-GB" dirty="0"/>
              <a:t> precis la </a:t>
            </a:r>
            <a:r>
              <a:rPr lang="en-GB" dirty="0" err="1"/>
              <a:t>serverul</a:t>
            </a:r>
            <a:r>
              <a:rPr lang="en-GB" dirty="0"/>
              <a:t> </a:t>
            </a:r>
            <a:r>
              <a:rPr lang="en-GB" dirty="0" err="1"/>
              <a:t>respectiv</a:t>
            </a:r>
            <a:r>
              <a:rPr lang="en-GB" dirty="0"/>
              <a:t>. </a:t>
            </a:r>
            <a:r>
              <a:rPr lang="en-GB" dirty="0" err="1"/>
              <a:t>Odată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serverul</a:t>
            </a:r>
            <a:r>
              <a:rPr lang="en-GB" dirty="0"/>
              <a:t> </a:t>
            </a:r>
            <a:r>
              <a:rPr lang="en-GB" dirty="0" err="1"/>
              <a:t>primește</a:t>
            </a:r>
            <a:r>
              <a:rPr lang="en-GB" dirty="0"/>
              <a:t> o </a:t>
            </a:r>
            <a:r>
              <a:rPr lang="en-GB" dirty="0" err="1"/>
              <a:t>solicitare</a:t>
            </a:r>
            <a:r>
              <a:rPr lang="en-GB" dirty="0"/>
              <a:t> de a </a:t>
            </a:r>
            <a:r>
              <a:rPr lang="en-GB" dirty="0" err="1"/>
              <a:t>accesa</a:t>
            </a:r>
            <a:r>
              <a:rPr lang="en-GB" dirty="0"/>
              <a:t> un </a:t>
            </a:r>
            <a:r>
              <a:rPr lang="en-GB" dirty="0" err="1"/>
              <a:t>anumit</a:t>
            </a:r>
            <a:r>
              <a:rPr lang="en-GB" dirty="0"/>
              <a:t> site web, </a:t>
            </a:r>
            <a:r>
              <a:rPr lang="en-GB" dirty="0" err="1"/>
              <a:t>fluxul</a:t>
            </a:r>
            <a:r>
              <a:rPr lang="en-GB" dirty="0"/>
              <a:t> de date </a:t>
            </a:r>
            <a:r>
              <a:rPr lang="en-GB" dirty="0" err="1"/>
              <a:t>începe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Datele</a:t>
            </a:r>
            <a:r>
              <a:rPr lang="en-GB" dirty="0"/>
              <a:t> sunt </a:t>
            </a:r>
            <a:r>
              <a:rPr lang="en-GB" dirty="0" err="1"/>
              <a:t>transferate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format digital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cabluri</a:t>
            </a:r>
            <a:r>
              <a:rPr lang="en-GB" dirty="0"/>
              <a:t> de </a:t>
            </a:r>
            <a:r>
              <a:rPr lang="en-GB" dirty="0" err="1"/>
              <a:t>fibră</a:t>
            </a:r>
            <a:r>
              <a:rPr lang="en-GB" dirty="0"/>
              <a:t> </a:t>
            </a:r>
            <a:r>
              <a:rPr lang="en-GB" dirty="0" err="1"/>
              <a:t>optică</a:t>
            </a:r>
            <a:r>
              <a:rPr lang="en-GB" dirty="0"/>
              <a:t>, </a:t>
            </a:r>
            <a:r>
              <a:rPr lang="en-GB" dirty="0" err="1"/>
              <a:t>mai</a:t>
            </a:r>
            <a:r>
              <a:rPr lang="en-GB" dirty="0"/>
              <a:t> precis sub </a:t>
            </a:r>
            <a:r>
              <a:rPr lang="en-GB" dirty="0" err="1"/>
              <a:t>formă</a:t>
            </a:r>
            <a:r>
              <a:rPr lang="en-GB" dirty="0"/>
              <a:t> de </a:t>
            </a:r>
            <a:r>
              <a:rPr lang="en-GB" dirty="0" err="1"/>
              <a:t>impulsuri</a:t>
            </a:r>
            <a:r>
              <a:rPr lang="en-GB" dirty="0"/>
              <a:t> de </a:t>
            </a:r>
            <a:r>
              <a:rPr lang="en-GB" dirty="0" err="1"/>
              <a:t>lumină</a:t>
            </a:r>
            <a:r>
              <a:rPr lang="en-GB" dirty="0"/>
              <a:t>. </a:t>
            </a:r>
            <a:r>
              <a:rPr lang="en-GB" dirty="0" err="1"/>
              <a:t>Aceste</a:t>
            </a:r>
            <a:r>
              <a:rPr lang="en-GB" dirty="0"/>
              <a:t> </a:t>
            </a:r>
            <a:r>
              <a:rPr lang="en-GB" dirty="0" err="1"/>
              <a:t>impulsuri</a:t>
            </a:r>
            <a:r>
              <a:rPr lang="en-GB" dirty="0"/>
              <a:t> de </a:t>
            </a:r>
            <a:r>
              <a:rPr lang="en-GB" dirty="0" err="1"/>
              <a:t>lumină</a:t>
            </a:r>
            <a:r>
              <a:rPr lang="en-GB" dirty="0"/>
              <a:t> </a:t>
            </a:r>
            <a:r>
              <a:rPr lang="en-GB" dirty="0" err="1"/>
              <a:t>uneori</a:t>
            </a:r>
            <a:r>
              <a:rPr lang="en-GB" dirty="0"/>
              <a:t> </a:t>
            </a:r>
            <a:r>
              <a:rPr lang="en-GB" dirty="0" err="1"/>
              <a:t>parcurg</a:t>
            </a:r>
            <a:r>
              <a:rPr lang="en-GB" dirty="0"/>
              <a:t> mii de km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cablul</a:t>
            </a:r>
            <a:r>
              <a:rPr lang="en-GB" dirty="0"/>
              <a:t> de </a:t>
            </a:r>
            <a:r>
              <a:rPr lang="en-GB" dirty="0" err="1"/>
              <a:t>fibră</a:t>
            </a:r>
            <a:r>
              <a:rPr lang="en-GB" dirty="0"/>
              <a:t> </a:t>
            </a:r>
            <a:r>
              <a:rPr lang="en-GB" dirty="0" err="1"/>
              <a:t>optică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ajunge</a:t>
            </a:r>
            <a:r>
              <a:rPr lang="en-GB" dirty="0"/>
              <a:t> la </a:t>
            </a:r>
            <a:r>
              <a:rPr lang="en-GB" dirty="0" err="1"/>
              <a:t>destinație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timpul</a:t>
            </a:r>
            <a:r>
              <a:rPr lang="en-GB" dirty="0"/>
              <a:t> </a:t>
            </a:r>
            <a:r>
              <a:rPr lang="en-GB" dirty="0" err="1"/>
              <a:t>călătoriei</a:t>
            </a:r>
            <a:r>
              <a:rPr lang="en-GB" dirty="0"/>
              <a:t> lor, </a:t>
            </a:r>
            <a:r>
              <a:rPr lang="en-GB" dirty="0" err="1"/>
              <a:t>ei</a:t>
            </a:r>
            <a:r>
              <a:rPr lang="en-GB" dirty="0"/>
              <a:t> </a:t>
            </a:r>
            <a:r>
              <a:rPr lang="en-GB" dirty="0" err="1"/>
              <a:t>trebuie</a:t>
            </a:r>
            <a:r>
              <a:rPr lang="en-GB" dirty="0"/>
              <a:t> </a:t>
            </a:r>
            <a:r>
              <a:rPr lang="en-GB" dirty="0" err="1"/>
              <a:t>adesea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treacă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terenuri</a:t>
            </a:r>
            <a:r>
              <a:rPr lang="en-GB" dirty="0"/>
              <a:t> </a:t>
            </a:r>
            <a:r>
              <a:rPr lang="en-GB" dirty="0" err="1"/>
              <a:t>grele</a:t>
            </a:r>
            <a:r>
              <a:rPr lang="en-GB" dirty="0"/>
              <a:t> precum </a:t>
            </a:r>
            <a:r>
              <a:rPr lang="en-GB" dirty="0" err="1"/>
              <a:t>zonele</a:t>
            </a:r>
            <a:r>
              <a:rPr lang="en-GB" dirty="0"/>
              <a:t> </a:t>
            </a:r>
            <a:r>
              <a:rPr lang="en-GB" dirty="0" err="1"/>
              <a:t>deluroase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sub mare. </a:t>
            </a:r>
            <a:r>
              <a:rPr lang="en-GB" dirty="0" err="1"/>
              <a:t>Există</a:t>
            </a:r>
            <a:r>
              <a:rPr lang="en-GB" dirty="0"/>
              <a:t> </a:t>
            </a:r>
            <a:r>
              <a:rPr lang="en-GB" dirty="0" err="1"/>
              <a:t>câteva</a:t>
            </a:r>
            <a:r>
              <a:rPr lang="en-GB" dirty="0"/>
              <a:t> </a:t>
            </a:r>
            <a:r>
              <a:rPr lang="en-GB" dirty="0" err="1"/>
              <a:t>companii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 care </a:t>
            </a:r>
            <a:r>
              <a:rPr lang="en-GB" dirty="0" err="1"/>
              <a:t>întrețin</a:t>
            </a:r>
            <a:r>
              <a:rPr lang="en-GB" dirty="0"/>
              <a:t> </a:t>
            </a:r>
            <a:r>
              <a:rPr lang="en-GB" dirty="0" err="1"/>
              <a:t>aceste</a:t>
            </a:r>
            <a:r>
              <a:rPr lang="en-GB" dirty="0"/>
              <a:t> </a:t>
            </a:r>
            <a:r>
              <a:rPr lang="en-GB" dirty="0" err="1"/>
              <a:t>rețele</a:t>
            </a:r>
            <a:r>
              <a:rPr lang="en-GB" dirty="0"/>
              <a:t> de </a:t>
            </a:r>
            <a:r>
              <a:rPr lang="en-GB" dirty="0" err="1"/>
              <a:t>cabluri</a:t>
            </a:r>
            <a:r>
              <a:rPr lang="en-GB" dirty="0"/>
              <a:t> </a:t>
            </a:r>
            <a:r>
              <a:rPr lang="en-GB" dirty="0" err="1"/>
              <a:t>optice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Routerul</a:t>
            </a:r>
            <a:r>
              <a:rPr lang="en-GB" dirty="0"/>
              <a:t> </a:t>
            </a:r>
            <a:r>
              <a:rPr lang="en-GB" dirty="0" err="1"/>
              <a:t>convertește</a:t>
            </a:r>
            <a:r>
              <a:rPr lang="en-GB" dirty="0"/>
              <a:t> </a:t>
            </a:r>
            <a:r>
              <a:rPr lang="en-GB" dirty="0" err="1"/>
              <a:t>aceste</a:t>
            </a:r>
            <a:r>
              <a:rPr lang="en-GB" dirty="0"/>
              <a:t> </a:t>
            </a:r>
            <a:r>
              <a:rPr lang="en-GB" dirty="0" err="1"/>
              <a:t>semnale</a:t>
            </a:r>
            <a:r>
              <a:rPr lang="en-GB" dirty="0"/>
              <a:t> </a:t>
            </a:r>
            <a:r>
              <a:rPr lang="en-GB" dirty="0" err="1"/>
              <a:t>luminoase</a:t>
            </a:r>
            <a:r>
              <a:rPr lang="en-GB" dirty="0"/>
              <a:t> in </a:t>
            </a:r>
            <a:r>
              <a:rPr lang="en-GB" dirty="0" err="1"/>
              <a:t>semnalele</a:t>
            </a:r>
            <a:r>
              <a:rPr lang="en-GB" dirty="0"/>
              <a:t> </a:t>
            </a:r>
            <a:r>
              <a:rPr lang="en-GB" dirty="0" err="1"/>
              <a:t>electrice</a:t>
            </a:r>
            <a:r>
              <a:rPr lang="en-GB" dirty="0"/>
              <a:t>. Se </a:t>
            </a:r>
            <a:r>
              <a:rPr lang="en-GB" dirty="0" err="1"/>
              <a:t>folosește</a:t>
            </a:r>
            <a:r>
              <a:rPr lang="en-GB" dirty="0"/>
              <a:t> </a:t>
            </a:r>
            <a:r>
              <a:rPr lang="en-GB" dirty="0" err="1"/>
              <a:t>apoi</a:t>
            </a:r>
            <a:r>
              <a:rPr lang="en-GB" dirty="0"/>
              <a:t> un </a:t>
            </a:r>
            <a:r>
              <a:rPr lang="en-GB" dirty="0" err="1"/>
              <a:t>cablu</a:t>
            </a:r>
            <a:r>
              <a:rPr lang="en-GB" dirty="0"/>
              <a:t> Ethernet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transmite</a:t>
            </a:r>
            <a:r>
              <a:rPr lang="en-GB" dirty="0"/>
              <a:t> </a:t>
            </a:r>
            <a:r>
              <a:rPr lang="en-GB" dirty="0" err="1"/>
              <a:t>semnalele</a:t>
            </a:r>
            <a:r>
              <a:rPr lang="en-GB" dirty="0"/>
              <a:t> </a:t>
            </a:r>
            <a:r>
              <a:rPr lang="en-GB" dirty="0" err="1"/>
              <a:t>electrice</a:t>
            </a:r>
            <a:r>
              <a:rPr lang="en-GB" dirty="0"/>
              <a:t> la laptop.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Întrucât</a:t>
            </a:r>
            <a:r>
              <a:rPr lang="en-GB" dirty="0"/>
              <a:t> </a:t>
            </a:r>
            <a:r>
              <a:rPr lang="en-GB" dirty="0" err="1"/>
              <a:t>Internetul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rețea</a:t>
            </a:r>
            <a:r>
              <a:rPr lang="en-GB" dirty="0"/>
              <a:t> </a:t>
            </a:r>
            <a:r>
              <a:rPr lang="en-GB" dirty="0" err="1"/>
              <a:t>globală</a:t>
            </a:r>
            <a:r>
              <a:rPr lang="en-GB" dirty="0"/>
              <a:t>, a </a:t>
            </a:r>
            <a:r>
              <a:rPr lang="en-GB" dirty="0" err="1"/>
              <a:t>devenit</a:t>
            </a:r>
            <a:r>
              <a:rPr lang="en-GB" dirty="0"/>
              <a:t> important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existe</a:t>
            </a:r>
            <a:r>
              <a:rPr lang="en-GB" dirty="0"/>
              <a:t> o </a:t>
            </a:r>
            <a:r>
              <a:rPr lang="en-GB" dirty="0" err="1"/>
              <a:t>organizație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gestiona</a:t>
            </a:r>
            <a:r>
              <a:rPr lang="en-GB" dirty="0"/>
              <a:t> </a:t>
            </a:r>
            <a:r>
              <a:rPr lang="en-GB" dirty="0" err="1"/>
              <a:t>lucruri</a:t>
            </a:r>
            <a:r>
              <a:rPr lang="en-GB" dirty="0"/>
              <a:t> precum </a:t>
            </a:r>
            <a:r>
              <a:rPr lang="en-GB" dirty="0" err="1"/>
              <a:t>atribuirea</a:t>
            </a:r>
            <a:r>
              <a:rPr lang="en-GB" dirty="0"/>
              <a:t> </a:t>
            </a:r>
            <a:r>
              <a:rPr lang="en-GB" dirty="0" err="1"/>
              <a:t>adresei</a:t>
            </a:r>
            <a:r>
              <a:rPr lang="en-GB" dirty="0"/>
              <a:t> IP, </a:t>
            </a:r>
            <a:r>
              <a:rPr lang="en-GB" dirty="0" err="1"/>
              <a:t>înregistrarea</a:t>
            </a:r>
            <a:r>
              <a:rPr lang="en-GB" dirty="0"/>
              <a:t> </a:t>
            </a:r>
            <a:r>
              <a:rPr lang="en-GB" dirty="0" err="1"/>
              <a:t>numelui</a:t>
            </a:r>
            <a:r>
              <a:rPr lang="en-GB" dirty="0"/>
              <a:t> de </a:t>
            </a:r>
            <a:r>
              <a:rPr lang="en-GB" dirty="0" err="1"/>
              <a:t>domeniu</a:t>
            </a:r>
            <a:r>
              <a:rPr lang="en-GB" dirty="0"/>
              <a:t> etc. 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Ceea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face </a:t>
            </a:r>
            <a:r>
              <a:rPr lang="en-GB" dirty="0" err="1"/>
              <a:t>transferul</a:t>
            </a:r>
            <a:r>
              <a:rPr lang="en-GB" dirty="0"/>
              <a:t> de date pe internet </a:t>
            </a:r>
            <a:r>
              <a:rPr lang="en-GB" dirty="0" err="1"/>
              <a:t>eficient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care </a:t>
            </a:r>
            <a:r>
              <a:rPr lang="en-GB" dirty="0" err="1"/>
              <a:t>aceste</a:t>
            </a:r>
            <a:r>
              <a:rPr lang="en-GB" dirty="0"/>
              <a:t> </a:t>
            </a:r>
            <a:r>
              <a:rPr lang="en-GB" dirty="0" err="1"/>
              <a:t>zerouri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unuri</a:t>
            </a:r>
            <a:r>
              <a:rPr lang="en-GB" dirty="0"/>
              <a:t> sunt </a:t>
            </a:r>
            <a:r>
              <a:rPr lang="en-GB" dirty="0" err="1"/>
              <a:t>impartite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bucăți</a:t>
            </a:r>
            <a:r>
              <a:rPr lang="en-GB" dirty="0"/>
              <a:t> </a:t>
            </a:r>
            <a:r>
              <a:rPr lang="en-GB" dirty="0" err="1"/>
              <a:t>mici</a:t>
            </a:r>
            <a:r>
              <a:rPr lang="en-GB" dirty="0"/>
              <a:t> </a:t>
            </a:r>
            <a:r>
              <a:rPr lang="en-GB" dirty="0" err="1"/>
              <a:t>cunoscute</a:t>
            </a:r>
            <a:r>
              <a:rPr lang="en-GB" dirty="0"/>
              <a:t> sub </a:t>
            </a:r>
            <a:r>
              <a:rPr lang="en-GB" dirty="0" err="1"/>
              <a:t>numele</a:t>
            </a:r>
            <a:r>
              <a:rPr lang="en-GB" dirty="0"/>
              <a:t> de </a:t>
            </a:r>
            <a:r>
              <a:rPr lang="en-GB" dirty="0" err="1"/>
              <a:t>pachete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transmise</a:t>
            </a:r>
            <a:r>
              <a:rPr lang="en-GB" dirty="0"/>
              <a:t> </a:t>
            </a:r>
            <a:r>
              <a:rPr lang="en-GB" dirty="0" err="1"/>
              <a:t>diferite</a:t>
            </a:r>
            <a:r>
              <a:rPr lang="en-GB" dirty="0"/>
              <a:t> de </a:t>
            </a:r>
            <a:r>
              <a:rPr lang="en-GB" dirty="0" err="1"/>
              <a:t>către</a:t>
            </a:r>
            <a:r>
              <a:rPr lang="en-GB" dirty="0"/>
              <a:t> server. Nu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necesar</a:t>
            </a:r>
            <a:r>
              <a:rPr lang="en-GB" dirty="0"/>
              <a:t> ca </a:t>
            </a:r>
            <a:r>
              <a:rPr lang="en-GB" dirty="0" err="1"/>
              <a:t>toate</a:t>
            </a:r>
            <a:r>
              <a:rPr lang="en-GB" dirty="0"/>
              <a:t> </a:t>
            </a:r>
            <a:r>
              <a:rPr lang="en-GB" dirty="0" err="1"/>
              <a:t>pachetele</a:t>
            </a:r>
            <a:r>
              <a:rPr lang="en-GB" dirty="0"/>
              <a:t> </a:t>
            </a:r>
            <a:r>
              <a:rPr lang="en-GB" dirty="0" err="1"/>
              <a:t>să</a:t>
            </a:r>
            <a:r>
              <a:rPr lang="en-GB" dirty="0"/>
              <a:t> fie </a:t>
            </a:r>
            <a:r>
              <a:rPr lang="en-GB" dirty="0" err="1"/>
              <a:t>direcționate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aceeași</a:t>
            </a:r>
            <a:r>
              <a:rPr lang="en-GB" dirty="0"/>
              <a:t> </a:t>
            </a:r>
            <a:r>
              <a:rPr lang="en-GB" dirty="0" err="1"/>
              <a:t>cale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fiecare</a:t>
            </a:r>
            <a:r>
              <a:rPr lang="en-GB" dirty="0"/>
              <a:t> </a:t>
            </a:r>
            <a:r>
              <a:rPr lang="en-GB" dirty="0" err="1"/>
              <a:t>pachet</a:t>
            </a:r>
            <a:r>
              <a:rPr lang="en-GB" dirty="0"/>
              <a:t> independent </a:t>
            </a:r>
            <a:r>
              <a:rPr lang="en-GB" dirty="0" err="1"/>
              <a:t>alege</a:t>
            </a:r>
            <a:r>
              <a:rPr lang="en-GB" dirty="0"/>
              <a:t> </a:t>
            </a:r>
            <a:r>
              <a:rPr lang="en-GB" dirty="0" err="1"/>
              <a:t>cea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bună</a:t>
            </a:r>
            <a:r>
              <a:rPr lang="en-GB" dirty="0"/>
              <a:t> </a:t>
            </a:r>
            <a:r>
              <a:rPr lang="en-GB" dirty="0" err="1"/>
              <a:t>rută</a:t>
            </a:r>
            <a:r>
              <a:rPr lang="en-GB" dirty="0"/>
              <a:t> </a:t>
            </a:r>
            <a:r>
              <a:rPr lang="en-GB" dirty="0" err="1"/>
              <a:t>disponibilă</a:t>
            </a:r>
            <a:r>
              <a:rPr lang="en-GB" dirty="0"/>
              <a:t> la </a:t>
            </a:r>
            <a:r>
              <a:rPr lang="en-GB" dirty="0" err="1"/>
              <a:t>acel</a:t>
            </a:r>
            <a:r>
              <a:rPr lang="en-GB" dirty="0"/>
              <a:t> moment. </a:t>
            </a:r>
            <a:r>
              <a:rPr lang="en-GB" dirty="0" err="1"/>
              <a:t>După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ajung</a:t>
            </a:r>
            <a:r>
              <a:rPr lang="en-GB" dirty="0"/>
              <a:t> la </a:t>
            </a:r>
            <a:r>
              <a:rPr lang="en-GB" dirty="0" err="1"/>
              <a:t>telefon</a:t>
            </a:r>
            <a:r>
              <a:rPr lang="en-GB" dirty="0"/>
              <a:t>, </a:t>
            </a:r>
            <a:r>
              <a:rPr lang="en-GB" dirty="0" err="1"/>
              <a:t>pachetele</a:t>
            </a:r>
            <a:r>
              <a:rPr lang="en-GB" dirty="0"/>
              <a:t> sunt </a:t>
            </a:r>
            <a:r>
              <a:rPr lang="en-GB" dirty="0" err="1"/>
              <a:t>reasamblate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funcție</a:t>
            </a:r>
            <a:r>
              <a:rPr lang="en-GB" dirty="0"/>
              <a:t> de </a:t>
            </a:r>
            <a:r>
              <a:rPr lang="en-GB" dirty="0" err="1"/>
              <a:t>numărul</a:t>
            </a:r>
            <a:r>
              <a:rPr lang="en-GB" dirty="0"/>
              <a:t> lor de </a:t>
            </a:r>
            <a:r>
              <a:rPr lang="en-GB" dirty="0" err="1"/>
              <a:t>ordine</a:t>
            </a:r>
            <a:r>
              <a:rPr lang="en-GB" dirty="0"/>
              <a:t>. In </a:t>
            </a:r>
            <a:r>
              <a:rPr lang="en-GB" dirty="0" err="1"/>
              <a:t>cazul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care </a:t>
            </a:r>
            <a:r>
              <a:rPr lang="en-GB" dirty="0" err="1"/>
              <a:t>niciun</a:t>
            </a:r>
            <a:r>
              <a:rPr lang="en-GB" dirty="0"/>
              <a:t> </a:t>
            </a:r>
            <a:r>
              <a:rPr lang="en-GB" dirty="0" err="1"/>
              <a:t>pachet</a:t>
            </a:r>
            <a:r>
              <a:rPr lang="en-GB" dirty="0"/>
              <a:t> nu </a:t>
            </a:r>
            <a:r>
              <a:rPr lang="en-GB" dirty="0" err="1"/>
              <a:t>ajunge</a:t>
            </a:r>
            <a:r>
              <a:rPr lang="en-GB" dirty="0"/>
              <a:t> la </a:t>
            </a:r>
            <a:r>
              <a:rPr lang="en-GB" dirty="0" err="1"/>
              <a:t>telefonul</a:t>
            </a:r>
            <a:r>
              <a:rPr lang="en-GB" dirty="0"/>
              <a:t> </a:t>
            </a:r>
            <a:r>
              <a:rPr lang="en-GB" dirty="0" err="1"/>
              <a:t>vostru</a:t>
            </a:r>
            <a:r>
              <a:rPr lang="en-GB" dirty="0"/>
              <a:t>, </a:t>
            </a:r>
            <a:r>
              <a:rPr lang="en-GB" dirty="0" err="1"/>
              <a:t>telefonul</a:t>
            </a:r>
            <a:r>
              <a:rPr lang="en-GB" dirty="0"/>
              <a:t> cere </a:t>
            </a:r>
            <a:r>
              <a:rPr lang="en-GB" dirty="0" err="1"/>
              <a:t>retrimiterea</a:t>
            </a:r>
            <a:r>
              <a:rPr lang="en-GB" dirty="0"/>
              <a:t> </a:t>
            </a:r>
            <a:r>
              <a:rPr lang="en-GB" dirty="0" err="1"/>
              <a:t>pachetelor</a:t>
            </a:r>
            <a:r>
              <a:rPr lang="en-GB" dirty="0"/>
              <a:t> </a:t>
            </a:r>
            <a:r>
              <a:rPr lang="en-GB" dirty="0" err="1"/>
              <a:t>pierdute</a:t>
            </a:r>
            <a:r>
              <a:rPr lang="en-GB" dirty="0"/>
              <a:t>. </a:t>
            </a:r>
            <a:r>
              <a:rPr lang="en-GB" dirty="0" err="1"/>
              <a:t>Browserul</a:t>
            </a:r>
            <a:r>
              <a:rPr lang="en-GB" dirty="0"/>
              <a:t> </a:t>
            </a:r>
            <a:r>
              <a:rPr lang="en-GB" dirty="0" err="1"/>
              <a:t>livreaza</a:t>
            </a:r>
            <a:r>
              <a:rPr lang="en-GB" dirty="0"/>
              <a:t> </a:t>
            </a:r>
            <a:r>
              <a:rPr lang="en-GB" dirty="0" err="1"/>
              <a:t>videoclipul</a:t>
            </a:r>
            <a:r>
              <a:rPr lang="en-GB" dirty="0"/>
              <a:t> pe </a:t>
            </a:r>
            <a:r>
              <a:rPr lang="en-GB" dirty="0" err="1"/>
              <a:t>bucati</a:t>
            </a:r>
            <a:r>
              <a:rPr lang="en-GB" dirty="0"/>
              <a:t>, ca </a:t>
            </a:r>
            <a:r>
              <a:rPr lang="en-GB" dirty="0" err="1"/>
              <a:t>sa</a:t>
            </a:r>
            <a:r>
              <a:rPr lang="en-GB" dirty="0"/>
              <a:t> nu </a:t>
            </a:r>
            <a:r>
              <a:rPr lang="en-GB" dirty="0" err="1"/>
              <a:t>astepte</a:t>
            </a:r>
            <a:r>
              <a:rPr lang="en-GB" dirty="0"/>
              <a:t> </a:t>
            </a:r>
            <a:r>
              <a:rPr lang="en-GB" dirty="0" err="1"/>
              <a:t>dupa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tot, vine </a:t>
            </a:r>
            <a:r>
              <a:rPr lang="en-GB" dirty="0" err="1"/>
              <a:t>pachet</a:t>
            </a:r>
            <a:r>
              <a:rPr lang="en-GB" dirty="0"/>
              <a:t> cu </a:t>
            </a:r>
            <a:r>
              <a:rPr lang="en-GB" dirty="0" err="1"/>
              <a:t>pachet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de </a:t>
            </a:r>
            <a:r>
              <a:rPr lang="en-GB" dirty="0" err="1"/>
              <a:t>aia</a:t>
            </a:r>
            <a:r>
              <a:rPr lang="en-GB" dirty="0"/>
              <a:t> </a:t>
            </a:r>
            <a:r>
              <a:rPr lang="en-GB" dirty="0" err="1"/>
              <a:t>daca</a:t>
            </a:r>
            <a:r>
              <a:rPr lang="en-GB" dirty="0"/>
              <a:t> </a:t>
            </a:r>
            <a:r>
              <a:rPr lang="en-GB" dirty="0" err="1"/>
              <a:t>incepeti</a:t>
            </a:r>
            <a:r>
              <a:rPr lang="en-GB" dirty="0"/>
              <a:t> </a:t>
            </a:r>
            <a:r>
              <a:rPr lang="en-GB" dirty="0" err="1"/>
              <a:t>videoclipul</a:t>
            </a:r>
            <a:r>
              <a:rPr lang="en-GB" dirty="0"/>
              <a:t> la 00:00 </a:t>
            </a:r>
            <a:r>
              <a:rPr lang="en-GB" dirty="0" err="1"/>
              <a:t>si</a:t>
            </a:r>
            <a:r>
              <a:rPr lang="en-GB" dirty="0"/>
              <a:t> pe </a:t>
            </a:r>
            <a:r>
              <a:rPr lang="en-GB" dirty="0" err="1"/>
              <a:t>urma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la </a:t>
            </a:r>
            <a:r>
              <a:rPr lang="en-GB" dirty="0" err="1"/>
              <a:t>mijloc</a:t>
            </a:r>
            <a:r>
              <a:rPr lang="en-GB" dirty="0"/>
              <a:t>, o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dureze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se </a:t>
            </a:r>
            <a:r>
              <a:rPr lang="en-GB" dirty="0" err="1"/>
              <a:t>incarce</a:t>
            </a:r>
            <a:r>
              <a:rPr lang="en-GB" dirty="0"/>
              <a:t>, </a:t>
            </a:r>
            <a:r>
              <a:rPr lang="en-GB" dirty="0" err="1"/>
              <a:t>pentru</a:t>
            </a:r>
            <a:r>
              <a:rPr lang="en-GB" dirty="0"/>
              <a:t> ca </a:t>
            </a:r>
            <a:r>
              <a:rPr lang="en-GB" dirty="0" err="1"/>
              <a:t>pachetul</a:t>
            </a:r>
            <a:r>
              <a:rPr lang="en-GB" dirty="0"/>
              <a:t> </a:t>
            </a:r>
            <a:r>
              <a:rPr lang="en-GB" dirty="0" err="1"/>
              <a:t>respectiv</a:t>
            </a:r>
            <a:r>
              <a:rPr lang="en-GB" dirty="0"/>
              <a:t> nu a </a:t>
            </a:r>
            <a:r>
              <a:rPr lang="en-GB" dirty="0" err="1"/>
              <a:t>ajuns</a:t>
            </a:r>
            <a:r>
              <a:rPr lang="en-GB" dirty="0"/>
              <a:t> </a:t>
            </a:r>
            <a:r>
              <a:rPr lang="en-GB" dirty="0" err="1"/>
              <a:t>inca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Comparatie</a:t>
            </a:r>
            <a:r>
              <a:rPr lang="en-GB" dirty="0"/>
              <a:t> 1 din </a:t>
            </a:r>
            <a:r>
              <a:rPr lang="en-GB" dirty="0" err="1"/>
              <a:t>viata</a:t>
            </a:r>
            <a:r>
              <a:rPr lang="en-GB" dirty="0"/>
              <a:t> </a:t>
            </a:r>
            <a:r>
              <a:rPr lang="en-GB" dirty="0" err="1"/>
              <a:t>reala</a:t>
            </a:r>
            <a:r>
              <a:rPr lang="en-GB" dirty="0"/>
              <a:t>: </a:t>
            </a:r>
            <a:r>
              <a:rPr lang="en-GB" dirty="0" err="1"/>
              <a:t>Acum</a:t>
            </a:r>
            <a:r>
              <a:rPr lang="en-GB" dirty="0"/>
              <a:t> </a:t>
            </a:r>
            <a:r>
              <a:rPr lang="en-GB" dirty="0" err="1"/>
              <a:t>compară</a:t>
            </a:r>
            <a:r>
              <a:rPr lang="en-GB" dirty="0"/>
              <a:t> </a:t>
            </a:r>
            <a:r>
              <a:rPr lang="en-GB" dirty="0" err="1"/>
              <a:t>asta</a:t>
            </a:r>
            <a:r>
              <a:rPr lang="en-GB" dirty="0"/>
              <a:t> cu o </a:t>
            </a:r>
            <a:r>
              <a:rPr lang="en-GB" dirty="0" err="1"/>
              <a:t>rețea</a:t>
            </a:r>
            <a:r>
              <a:rPr lang="en-GB" dirty="0"/>
              <a:t> </a:t>
            </a:r>
            <a:r>
              <a:rPr lang="en-GB" dirty="0" err="1"/>
              <a:t>poștală</a:t>
            </a:r>
            <a:r>
              <a:rPr lang="en-GB" dirty="0"/>
              <a:t> cu o </a:t>
            </a:r>
            <a:r>
              <a:rPr lang="en-GB" dirty="0" err="1"/>
              <a:t>infrastructură</a:t>
            </a:r>
            <a:r>
              <a:rPr lang="en-GB" dirty="0"/>
              <a:t> </a:t>
            </a:r>
            <a:r>
              <a:rPr lang="en-GB" dirty="0" err="1"/>
              <a:t>bună</a:t>
            </a:r>
            <a:r>
              <a:rPr lang="en-GB" dirty="0"/>
              <a:t>,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clienții</a:t>
            </a:r>
            <a:r>
              <a:rPr lang="en-GB" dirty="0"/>
              <a:t> nu </a:t>
            </a:r>
            <a:r>
              <a:rPr lang="en-GB" dirty="0" err="1"/>
              <a:t>respectă</a:t>
            </a:r>
            <a:r>
              <a:rPr lang="en-GB" dirty="0"/>
              <a:t> </a:t>
            </a:r>
            <a:r>
              <a:rPr lang="en-GB" dirty="0" err="1"/>
              <a:t>regulile</a:t>
            </a:r>
            <a:r>
              <a:rPr lang="en-GB" dirty="0"/>
              <a:t> de </a:t>
            </a:r>
            <a:r>
              <a:rPr lang="en-GB" dirty="0" err="1"/>
              <a:t>bază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ceea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priveşte</a:t>
            </a:r>
            <a:r>
              <a:rPr lang="en-GB" dirty="0"/>
              <a:t> </a:t>
            </a:r>
            <a:r>
              <a:rPr lang="en-GB" dirty="0" err="1"/>
              <a:t>adresele</a:t>
            </a:r>
            <a:r>
              <a:rPr lang="en-GB" dirty="0"/>
              <a:t> de </a:t>
            </a:r>
            <a:r>
              <a:rPr lang="en-GB" dirty="0" err="1"/>
              <a:t>destinaţie.În</a:t>
            </a:r>
            <a:r>
              <a:rPr lang="en-GB" dirty="0"/>
              <a:t> </a:t>
            </a:r>
            <a:r>
              <a:rPr lang="en-GB" dirty="0" err="1"/>
              <a:t>acest</a:t>
            </a:r>
            <a:r>
              <a:rPr lang="en-GB" dirty="0"/>
              <a:t> </a:t>
            </a:r>
            <a:r>
              <a:rPr lang="en-GB" dirty="0" err="1"/>
              <a:t>scenariu</a:t>
            </a:r>
            <a:r>
              <a:rPr lang="en-GB" dirty="0"/>
              <a:t>, </a:t>
            </a:r>
            <a:r>
              <a:rPr lang="en-GB" dirty="0" err="1"/>
              <a:t>scrisorile</a:t>
            </a:r>
            <a:r>
              <a:rPr lang="en-GB" dirty="0"/>
              <a:t> nu 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putea</a:t>
            </a:r>
            <a:r>
              <a:rPr lang="en-GB" dirty="0"/>
              <a:t> </a:t>
            </a:r>
            <a:r>
              <a:rPr lang="en-GB" dirty="0" err="1"/>
              <a:t>ajunge</a:t>
            </a:r>
            <a:r>
              <a:rPr lang="en-GB" dirty="0"/>
              <a:t> la </a:t>
            </a:r>
            <a:r>
              <a:rPr lang="en-GB" dirty="0" err="1"/>
              <a:t>destinația</a:t>
            </a:r>
            <a:r>
              <a:rPr lang="en-GB" dirty="0"/>
              <a:t> </a:t>
            </a:r>
            <a:r>
              <a:rPr lang="en-GB" dirty="0" err="1"/>
              <a:t>corectă.În</a:t>
            </a:r>
            <a:r>
              <a:rPr lang="en-GB" dirty="0"/>
              <a:t> mod similar, </a:t>
            </a:r>
            <a:r>
              <a:rPr lang="en-GB" dirty="0" err="1"/>
              <a:t>în</a:t>
            </a:r>
            <a:r>
              <a:rPr lang="en-GB" dirty="0"/>
              <a:t> internet </a:t>
            </a:r>
            <a:r>
              <a:rPr lang="en-GB" dirty="0" err="1"/>
              <a:t>folosim</a:t>
            </a:r>
            <a:r>
              <a:rPr lang="en-GB" dirty="0"/>
              <a:t> </a:t>
            </a:r>
            <a:r>
              <a:rPr lang="en-GB" dirty="0" err="1"/>
              <a:t>ceva</a:t>
            </a:r>
            <a:r>
              <a:rPr lang="en-GB" dirty="0"/>
              <a:t> </a:t>
            </a:r>
            <a:r>
              <a:rPr lang="en-GB" dirty="0" err="1"/>
              <a:t>numit</a:t>
            </a:r>
            <a:r>
              <a:rPr lang="en-GB" dirty="0"/>
              <a:t> </a:t>
            </a:r>
            <a:r>
              <a:rPr lang="en-GB" dirty="0" err="1"/>
              <a:t>protocoale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gestionarea</a:t>
            </a:r>
            <a:r>
              <a:rPr lang="en-GB" dirty="0"/>
              <a:t> </a:t>
            </a:r>
            <a:r>
              <a:rPr lang="en-GB" dirty="0" err="1"/>
              <a:t>acestui</a:t>
            </a:r>
            <a:r>
              <a:rPr lang="en-GB" dirty="0"/>
              <a:t> flux complex de </a:t>
            </a:r>
            <a:r>
              <a:rPr lang="en-GB" dirty="0" err="1"/>
              <a:t>pachete</a:t>
            </a:r>
            <a:r>
              <a:rPr lang="en-GB" dirty="0"/>
              <a:t> de </a:t>
            </a:r>
            <a:r>
              <a:rPr lang="en-GB" dirty="0" err="1"/>
              <a:t>date.Protocoalele</a:t>
            </a:r>
            <a:r>
              <a:rPr lang="en-GB" dirty="0"/>
              <a:t> </a:t>
            </a:r>
            <a:r>
              <a:rPr lang="en-GB" dirty="0" err="1"/>
              <a:t>stabilesc</a:t>
            </a:r>
            <a:r>
              <a:rPr lang="en-GB" dirty="0"/>
              <a:t> </a:t>
            </a:r>
            <a:r>
              <a:rPr lang="en-GB" dirty="0" err="1"/>
              <a:t>regulile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conversia</a:t>
            </a:r>
            <a:r>
              <a:rPr lang="en-GB" dirty="0"/>
              <a:t> </a:t>
            </a:r>
            <a:r>
              <a:rPr lang="en-GB" dirty="0" err="1"/>
              <a:t>pachetelor</a:t>
            </a:r>
            <a:r>
              <a:rPr lang="en-GB" dirty="0"/>
              <a:t> de date, </a:t>
            </a:r>
            <a:r>
              <a:rPr lang="en-GB" dirty="0" err="1"/>
              <a:t>atașarea</a:t>
            </a:r>
            <a:r>
              <a:rPr lang="en-GB" dirty="0"/>
              <a:t> </a:t>
            </a:r>
            <a:r>
              <a:rPr lang="en-GB" dirty="0" err="1"/>
              <a:t>adreselor</a:t>
            </a:r>
            <a:r>
              <a:rPr lang="en-GB" dirty="0"/>
              <a:t> </a:t>
            </a:r>
            <a:r>
              <a:rPr lang="en-GB" dirty="0" err="1"/>
              <a:t>sursă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destinație</a:t>
            </a:r>
            <a:r>
              <a:rPr lang="en-GB" dirty="0"/>
              <a:t> la </a:t>
            </a:r>
            <a:r>
              <a:rPr lang="en-GB" dirty="0" err="1"/>
              <a:t>fiecare</a:t>
            </a:r>
            <a:r>
              <a:rPr lang="en-GB" dirty="0"/>
              <a:t> </a:t>
            </a:r>
            <a:r>
              <a:rPr lang="en-GB" dirty="0" err="1"/>
              <a:t>pachet</a:t>
            </a:r>
            <a:r>
              <a:rPr lang="en-GB" dirty="0"/>
              <a:t>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regulile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routere</a:t>
            </a:r>
            <a:r>
              <a:rPr lang="en-GB" dirty="0"/>
              <a:t> etc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diferite</a:t>
            </a:r>
            <a:r>
              <a:rPr lang="en-GB" dirty="0"/>
              <a:t> </a:t>
            </a:r>
            <a:r>
              <a:rPr lang="en-GB" dirty="0" err="1"/>
              <a:t>aplicații</a:t>
            </a:r>
            <a:r>
              <a:rPr lang="en-GB" dirty="0"/>
              <a:t> </a:t>
            </a:r>
            <a:r>
              <a:rPr lang="en-GB" dirty="0" err="1"/>
              <a:t>protocoalele</a:t>
            </a:r>
            <a:r>
              <a:rPr lang="en-GB" dirty="0"/>
              <a:t> </a:t>
            </a:r>
            <a:r>
              <a:rPr lang="en-GB" dirty="0" err="1"/>
              <a:t>folosite</a:t>
            </a:r>
            <a:r>
              <a:rPr lang="en-GB" dirty="0"/>
              <a:t> sunt </a:t>
            </a:r>
            <a:r>
              <a:rPr lang="en-GB" dirty="0" err="1"/>
              <a:t>diferite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Comparatie</a:t>
            </a:r>
            <a:r>
              <a:rPr lang="en-GB" dirty="0"/>
              <a:t> 2: </a:t>
            </a:r>
            <a:r>
              <a:rPr lang="en-GB" dirty="0" err="1"/>
              <a:t>Internetul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un </a:t>
            </a:r>
            <a:r>
              <a:rPr lang="en-GB" dirty="0" err="1"/>
              <a:t>sistem</a:t>
            </a:r>
            <a:r>
              <a:rPr lang="en-GB" dirty="0"/>
              <a:t> de </a:t>
            </a:r>
            <a:r>
              <a:rPr lang="en-GB" dirty="0" err="1"/>
              <a:t>circulatie</a:t>
            </a:r>
            <a:r>
              <a:rPr lang="en-GB" dirty="0"/>
              <a:t> </a:t>
            </a:r>
            <a:r>
              <a:rPr lang="en-GB" dirty="0" err="1"/>
              <a:t>unde</a:t>
            </a:r>
            <a:r>
              <a:rPr lang="en-GB" dirty="0"/>
              <a:t> </a:t>
            </a:r>
            <a:r>
              <a:rPr lang="en-GB" dirty="0" err="1"/>
              <a:t>circula</a:t>
            </a:r>
            <a:r>
              <a:rPr lang="en-GB" dirty="0"/>
              <a:t> </a:t>
            </a:r>
            <a:r>
              <a:rPr lang="en-GB" dirty="0" err="1"/>
              <a:t>informatia</a:t>
            </a:r>
            <a:r>
              <a:rPr lang="en-GB" dirty="0"/>
              <a:t>, </a:t>
            </a:r>
            <a:r>
              <a:rPr lang="en-GB" dirty="0" err="1"/>
              <a:t>protocolul</a:t>
            </a:r>
            <a:r>
              <a:rPr lang="en-GB" dirty="0"/>
              <a:t> e ca o </a:t>
            </a:r>
            <a:r>
              <a:rPr lang="en-GB" dirty="0" err="1"/>
              <a:t>regula</a:t>
            </a:r>
            <a:r>
              <a:rPr lang="en-GB" dirty="0"/>
              <a:t> de </a:t>
            </a:r>
            <a:r>
              <a:rPr lang="en-GB" dirty="0" err="1"/>
              <a:t>circulatie</a:t>
            </a:r>
            <a:r>
              <a:rPr lang="en-GB" dirty="0"/>
              <a:t>, ca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previna</a:t>
            </a:r>
            <a:r>
              <a:rPr lang="en-GB" dirty="0"/>
              <a:t> </a:t>
            </a:r>
            <a:r>
              <a:rPr lang="en-GB" dirty="0" err="1"/>
              <a:t>accidentele</a:t>
            </a:r>
            <a:endParaRPr lang="en-GB" dirty="0"/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2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Cripteaza</a:t>
            </a:r>
            <a:r>
              <a:rPr lang="en-US" sz="1000" dirty="0"/>
              <a:t> </a:t>
            </a:r>
            <a:r>
              <a:rPr lang="en-US" sz="1000" dirty="0" err="1"/>
              <a:t>datele</a:t>
            </a:r>
            <a:r>
              <a:rPr lang="en-US" sz="1000" dirty="0"/>
              <a:t> </a:t>
            </a:r>
            <a:r>
              <a:rPr lang="en-US" sz="1000" dirty="0" err="1"/>
              <a:t>transmise</a:t>
            </a:r>
            <a:r>
              <a:rPr lang="en-US" sz="1000" dirty="0"/>
              <a:t> </a:t>
            </a:r>
            <a:r>
              <a:rPr lang="en-US" sz="1000" dirty="0" err="1"/>
              <a:t>prin</a:t>
            </a:r>
            <a:r>
              <a:rPr lang="en-US" sz="1000" dirty="0"/>
              <a:t> </a:t>
            </a:r>
            <a:r>
              <a:rPr lang="en-US" sz="1000" dirty="0" err="1"/>
              <a:t>intermediu</a:t>
            </a:r>
            <a:r>
              <a:rPr lang="en-US" sz="1000" dirty="0"/>
              <a:t> WWW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Foloseste</a:t>
            </a:r>
            <a:r>
              <a:rPr lang="en-US" sz="1000" dirty="0"/>
              <a:t>  certificate SSL (Secure Sockets Layer)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A </a:t>
            </a:r>
            <a:r>
              <a:rPr lang="en-US" sz="1000" dirty="0" err="1"/>
              <a:t>fost</a:t>
            </a:r>
            <a:r>
              <a:rPr lang="en-US" sz="1000" dirty="0"/>
              <a:t> </a:t>
            </a:r>
            <a:r>
              <a:rPr lang="en-US" sz="1000" dirty="0" err="1"/>
              <a:t>dezvoltat</a:t>
            </a:r>
            <a:r>
              <a:rPr lang="en-US" sz="1000" dirty="0"/>
              <a:t> din </a:t>
            </a:r>
            <a:r>
              <a:rPr lang="en-US" sz="1000" dirty="0" err="1"/>
              <a:t>necesitatea</a:t>
            </a:r>
            <a:r>
              <a:rPr lang="en-US" sz="1000" dirty="0"/>
              <a:t> de a </a:t>
            </a:r>
            <a:r>
              <a:rPr lang="en-US" sz="1000" dirty="0" err="1"/>
              <a:t>proteja</a:t>
            </a:r>
            <a:r>
              <a:rPr lang="en-US" sz="1000" dirty="0"/>
              <a:t> de  </a:t>
            </a:r>
            <a:r>
              <a:rPr lang="en-US" sz="1000" dirty="0" err="1"/>
              <a:t>atacatori</a:t>
            </a:r>
            <a:r>
              <a:rPr lang="en-US" sz="1000" dirty="0"/>
              <a:t> </a:t>
            </a:r>
            <a:r>
              <a:rPr lang="en-US" sz="1000" dirty="0" err="1"/>
              <a:t>protocolul</a:t>
            </a:r>
            <a:r>
              <a:rPr lang="en-US" sz="1000" dirty="0"/>
              <a:t> HTTP – un protocol ‘clear-text’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marR="0" lvl="0" indent="-28575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o-RO" sz="1000" b="1" dirty="0"/>
              <a:t>HTTP</a:t>
            </a:r>
            <a:r>
              <a:rPr lang="ro-RO" sz="1000" dirty="0"/>
              <a:t> (</a:t>
            </a:r>
            <a:r>
              <a:rPr lang="ro-RO" sz="1000" dirty="0" err="1"/>
              <a:t>HyperText</a:t>
            </a:r>
            <a:r>
              <a:rPr lang="ro-RO" sz="1000" dirty="0"/>
              <a:t> Transfer Protocol) poate fi comparat cu un limbaj. Daca tu </a:t>
            </a:r>
            <a:r>
              <a:rPr lang="ro-RO" sz="1000" dirty="0" err="1"/>
              <a:t>vorbesti</a:t>
            </a:r>
            <a:r>
              <a:rPr lang="ro-RO" sz="1000" dirty="0"/>
              <a:t> HTTP iar eu vorbesc HTTP, atunci putem schimba </a:t>
            </a:r>
            <a:r>
              <a:rPr lang="ro-RO" sz="1000" dirty="0" err="1"/>
              <a:t>informatii</a:t>
            </a:r>
            <a:r>
              <a:rPr lang="ro-RO" sz="1000" dirty="0"/>
              <a:t> prin Internet.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258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63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Node.js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instalat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fi </a:t>
            </a:r>
            <a:r>
              <a:rPr lang="en-US" dirty="0" err="1"/>
              <a:t>folosit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îl</a:t>
            </a:r>
            <a:r>
              <a:rPr lang="en-US" dirty="0"/>
              <a:t> </a:t>
            </a:r>
            <a:r>
              <a:rPr lang="en-US" dirty="0" err="1"/>
              <a:t>inițializa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 </a:t>
            </a:r>
            <a:r>
              <a:rPr lang="en-US" dirty="0" err="1"/>
              <a:t>interfața</a:t>
            </a:r>
            <a:r>
              <a:rPr lang="en-US" dirty="0"/>
              <a:t> Command 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Node.js are o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b="1" dirty="0"/>
              <a:t>module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incluse</a:t>
            </a:r>
            <a:r>
              <a:rPr lang="en-US" b="1" dirty="0"/>
              <a:t> </a:t>
            </a:r>
            <a:r>
              <a:rPr lang="en-US" dirty="0"/>
              <a:t>care pot fi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instalări</a:t>
            </a:r>
            <a:r>
              <a:rPr lang="en-US" dirty="0"/>
              <a:t>  </a:t>
            </a:r>
            <a:r>
              <a:rPr lang="en-US" dirty="0" err="1"/>
              <a:t>adiționale</a:t>
            </a:r>
            <a:r>
              <a:rPr lang="en-US" dirty="0"/>
              <a:t>. Le dam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exemple</a:t>
            </a:r>
            <a:r>
              <a:rPr lang="en-US" dirty="0"/>
              <a:t>: </a:t>
            </a:r>
            <a:r>
              <a:rPr lang="en-US" dirty="0" err="1"/>
              <a:t>dns</a:t>
            </a:r>
            <a:r>
              <a:rPr lang="en-US" dirty="0"/>
              <a:t>, http, https. </a:t>
            </a:r>
            <a:r>
              <a:rPr lang="en-US" dirty="0" err="1"/>
              <a:t>Gasiti</a:t>
            </a:r>
            <a:r>
              <a:rPr lang="en-US" dirty="0"/>
              <a:t> o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aici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https://www.w3schools.com/nodejs/ref_modules.asp</a:t>
            </a:r>
            <a:r>
              <a:rPr lang="en-US" dirty="0"/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Demo live (</a:t>
            </a:r>
            <a:r>
              <a:rPr lang="en-US" dirty="0" err="1"/>
              <a:t>ei</a:t>
            </a:r>
            <a:r>
              <a:rPr lang="en-US" dirty="0"/>
              <a:t> au </a:t>
            </a:r>
            <a:r>
              <a:rPr lang="en-US" dirty="0" err="1"/>
              <a:t>fisierul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folderul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pe laptop, </a:t>
            </a:r>
            <a:r>
              <a:rPr lang="en-US" dirty="0" err="1"/>
              <a:t>ruleaza</a:t>
            </a:r>
            <a:r>
              <a:rPr lang="en-US" dirty="0"/>
              <a:t> de la cd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7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41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Definim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un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obiect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 3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proprietati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Fiecare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proprietate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are o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valoare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Daca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parsam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JSON-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ul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intr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-un program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putem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accesa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datele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din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obiect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l"/>
            <a:r>
              <a:rPr lang="en-GB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personAge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obj.age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53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54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73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1000" dirty="0">
                <a:latin typeface="Roboto"/>
              </a:rPr>
              <a:t>Create, </a:t>
            </a:r>
            <a:r>
              <a:rPr lang="ro-RO" sz="1000" dirty="0" err="1">
                <a:latin typeface="Roboto"/>
              </a:rPr>
              <a:t>Read</a:t>
            </a:r>
            <a:r>
              <a:rPr lang="ro-RO" sz="1000" dirty="0">
                <a:latin typeface="Roboto"/>
              </a:rPr>
              <a:t>, Update, </a:t>
            </a:r>
            <a:r>
              <a:rPr lang="ro-RO" sz="1000" dirty="0" err="1">
                <a:latin typeface="Roboto"/>
              </a:rPr>
              <a:t>Delete</a:t>
            </a:r>
            <a:r>
              <a:rPr lang="ro-RO" sz="1000" dirty="0">
                <a:latin typeface="Roboto"/>
              </a:rPr>
              <a:t> definesc operațiile posibile pe o resursa.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1000" dirty="0">
                <a:latin typeface="Roboto"/>
              </a:rPr>
              <a:t>Cuprind schimbările persistate in baza de date care stochează diferite informații.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1000" dirty="0">
                <a:latin typeface="Roboto"/>
              </a:rPr>
              <a:t>Elevii unui liceu sunt o resursă pe care putem definii operațiile CRUD pe o tabela din baza de date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71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51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272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spcAft>
                <a:spcPts val="0"/>
              </a:spcAft>
            </a:pPr>
            <a:endParaRPr lang="ro-RO" sz="1000" dirty="0">
              <a:solidFill>
                <a:srgbClr val="00B05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8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00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847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o-RO" dirty="0">
                <a:latin typeface="Roboto"/>
              </a:rPr>
              <a:t>Toate răspunsurile HTTP trebuie să conțină un cod de stare (status code) pe prima linie. Aceste coduri au rolul de a indica rezultatul cererii. În funcție de prima cifră, acestea pot fi împărțite în 5 grupe: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739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/>
              <a:t>Demo colectii de postman</a:t>
            </a:r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325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02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1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Stiti</a:t>
            </a:r>
            <a:r>
              <a:rPr lang="en-US" baseline="0" dirty="0"/>
              <a:t> un </a:t>
            </a:r>
            <a:r>
              <a:rPr lang="en-US" baseline="0" dirty="0" err="1"/>
              <a:t>atribut</a:t>
            </a:r>
            <a:r>
              <a:rPr lang="en-US" baseline="0" dirty="0"/>
              <a:t>/</a:t>
            </a:r>
            <a:r>
              <a:rPr lang="en-US" baseline="0" dirty="0" err="1"/>
              <a:t>eveniment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care l-am </a:t>
            </a:r>
            <a:r>
              <a:rPr lang="en-US" baseline="0" dirty="0" err="1"/>
              <a:t>folosit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en-US" baseline="0" dirty="0"/>
              <a:t> a </a:t>
            </a:r>
            <a:r>
              <a:rPr lang="en-US" baseline="0" dirty="0" err="1"/>
              <a:t>adauga</a:t>
            </a:r>
            <a:r>
              <a:rPr lang="en-US" baseline="0" dirty="0"/>
              <a:t> JS </a:t>
            </a:r>
            <a:r>
              <a:rPr lang="en-US" baseline="0" dirty="0" err="1"/>
              <a:t>unui</a:t>
            </a:r>
            <a:r>
              <a:rPr lang="en-US" baseline="0" dirty="0"/>
              <a:t> element HTML?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60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35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https://developer.mozilla.org/en-US/docs/Web/JavaScript/Data_structures - In slide sunt doar cele mai des intalnite, aici e lista completa, fain de amintit de restul si de discutat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71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36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55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1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13723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2AB7A-A050-4CD7-9615-310F06898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A74A610-ED38-4D96-B867-67BCBA4B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FF7D807-C86A-482F-B19A-C9FD70147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B701AEE-847F-4892-A495-C32928A2A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0237788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9869488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3270250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8B1E15-E4B5-4347-8C89-756930AE3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E0BADD-0795-4D5F-85E4-ACE164C34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8" userDrawn="1">
          <p15:clr>
            <a:srgbClr val="FBAE40"/>
          </p15:clr>
        </p15:guide>
        <p15:guide id="1" pos="3720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485A09-D90E-46C7-B719-367689515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868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5AEFC7-12D0-48C4-A0DA-424B707A4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A8B63E4-F2AE-4197-9ED6-F6224F23E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57E2A8E-176C-41F2-8BB7-8BD91105C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984AD0-47FD-490E-9D3B-8DE962F2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412" r="21621"/>
          <a:stretch/>
        </p:blipFill>
        <p:spPr>
          <a:xfrm>
            <a:off x="10909300" y="5270263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F3F849-8C30-4DF5-A1DD-46DC75637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/>
          <a:srcRect l="24412" r="21621"/>
          <a:stretch/>
        </p:blipFill>
        <p:spPr>
          <a:xfrm>
            <a:off x="11023600" y="5339938"/>
            <a:ext cx="1168400" cy="14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30" r:id="rId5"/>
    <p:sldLayoutId id="2147483725" r:id="rId6"/>
    <p:sldLayoutId id="2147483727" r:id="rId7"/>
    <p:sldLayoutId id="2147483728" r:id="rId8"/>
    <p:sldLayoutId id="2147483732" r:id="rId9"/>
    <p:sldLayoutId id="2147483733" r:id="rId10"/>
    <p:sldLayoutId id="2147483734" r:id="rId11"/>
    <p:sldLayoutId id="2147483735" r:id="rId12"/>
    <p:sldLayoutId id="2147483692" r:id="rId13"/>
    <p:sldLayoutId id="2147483711" r:id="rId14"/>
    <p:sldLayoutId id="2147483694" r:id="rId15"/>
    <p:sldLayoutId id="2147483695" r:id="rId16"/>
    <p:sldLayoutId id="2147483696" r:id="rId17"/>
    <p:sldLayoutId id="2147483736" r:id="rId18"/>
    <p:sldLayoutId id="2147483738" r:id="rId19"/>
    <p:sldLayoutId id="2147483739" r:id="rId20"/>
    <p:sldLayoutId id="2147483731" r:id="rId21"/>
    <p:sldLayoutId id="2147483697" r:id="rId22"/>
    <p:sldLayoutId id="2147483740" r:id="rId23"/>
    <p:sldLayoutId id="2147483716" r:id="rId24"/>
    <p:sldLayoutId id="2147483718" r:id="rId25"/>
    <p:sldLayoutId id="2147483719" r:id="rId26"/>
    <p:sldLayoutId id="2147483700" r:id="rId27"/>
    <p:sldLayoutId id="2147483743" r:id="rId28"/>
    <p:sldLayoutId id="2147483742" r:id="rId29"/>
    <p:sldLayoutId id="2147483741" r:id="rId30"/>
    <p:sldLayoutId id="2147483702" r:id="rId31"/>
    <p:sldLayoutId id="2147483721" r:id="rId32"/>
    <p:sldLayoutId id="2147483706" r:id="rId33"/>
    <p:sldLayoutId id="2147483726" r:id="rId34"/>
    <p:sldLayoutId id="2147483744" r:id="rId35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n" TargetMode="External"/><Relationship Id="rId3" Type="http://schemas.openxmlformats.org/officeDocument/2006/relationships/hyperlink" Target="https://www.w3schools.com/js/js_json_intro.asp" TargetMode="External"/><Relationship Id="rId7" Type="http://schemas.openxmlformats.org/officeDocument/2006/relationships/hyperlink" Target="https://radixweb.com/blog/installing-npm-and-nodejs-on-windows-and-ma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postman/index.htm" TargetMode="External"/><Relationship Id="rId5" Type="http://schemas.openxmlformats.org/officeDocument/2006/relationships/hyperlink" Target="https://www.guru99.com/postman-tutorial.html" TargetMode="External"/><Relationship Id="rId4" Type="http://schemas.openxmlformats.org/officeDocument/2006/relationships/hyperlink" Target="https://www.w3schools.com/nodejs/" TargetMode="External"/><Relationship Id="rId9" Type="http://schemas.openxmlformats.org/officeDocument/2006/relationships/hyperlink" Target="https://medium.com/@adnanrahic/hello-world-app-with-node-js-and-express-c1eb7cfa8a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ro-RO" dirty="0"/>
              <a:t> </a:t>
            </a:r>
            <a:r>
              <a:rPr lang="en-US" dirty="0"/>
              <a:t>Server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 2023</a:t>
            </a:r>
          </a:p>
        </p:txBody>
      </p:sp>
    </p:spTree>
    <p:extLst>
      <p:ext uri="{BB962C8B-B14F-4D97-AF65-F5344CB8AC3E}">
        <p14:creationId xmlns:p14="http://schemas.microsoft.com/office/powerpoint/2010/main" val="346785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92286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369" y="2329168"/>
            <a:ext cx="10309261" cy="358874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Node.js </a:t>
            </a:r>
            <a:r>
              <a:rPr lang="en-US" b="1" dirty="0" err="1"/>
              <a:t>este</a:t>
            </a:r>
            <a:r>
              <a:rPr lang="en-US" b="1" dirty="0"/>
              <a:t> o </a:t>
            </a:r>
            <a:r>
              <a:rPr lang="en-US" b="1" dirty="0" err="1"/>
              <a:t>platformă</a:t>
            </a:r>
            <a:r>
              <a:rPr lang="en-US" b="1" dirty="0"/>
              <a:t> server-side </a:t>
            </a:r>
            <a:r>
              <a:rPr lang="en-US" dirty="0" err="1"/>
              <a:t>construită</a:t>
            </a:r>
            <a:r>
              <a:rPr lang="en-US" dirty="0"/>
              <a:t> 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motorului</a:t>
            </a:r>
            <a:r>
              <a:rPr lang="en-US" dirty="0"/>
              <a:t> JavaScript al </a:t>
            </a:r>
            <a:r>
              <a:rPr lang="en-US" dirty="0" err="1"/>
              <a:t>lui</a:t>
            </a:r>
            <a:r>
              <a:rPr lang="en-US" dirty="0"/>
              <a:t> Google Chrome (V8 Engine).</a:t>
            </a:r>
          </a:p>
          <a:p>
            <a:pPr algn="just"/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2009 cu </a:t>
            </a:r>
            <a:r>
              <a:rPr lang="en-US" dirty="0" err="1"/>
              <a:t>scopul</a:t>
            </a:r>
            <a:r>
              <a:rPr lang="en-US" dirty="0"/>
              <a:t> de a </a:t>
            </a:r>
            <a:r>
              <a:rPr lang="en-US" dirty="0" err="1"/>
              <a:t>construi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network </a:t>
            </a:r>
            <a:r>
              <a:rPr lang="en-US" dirty="0" err="1"/>
              <a:t>rapide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 </a:t>
            </a:r>
            <a:r>
              <a:rPr lang="en-US" dirty="0" err="1"/>
              <a:t>scalabile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Folosește</a:t>
            </a:r>
            <a:r>
              <a:rPr lang="en-US" dirty="0"/>
              <a:t> un model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evenimente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/>
              <a:t>open-source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rula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err="1"/>
              <a:t>Aplicațiile</a:t>
            </a:r>
            <a:r>
              <a:rPr lang="en-US" b="1" dirty="0"/>
              <a:t> Node.js </a:t>
            </a:r>
            <a:r>
              <a:rPr lang="en-US" b="1" dirty="0" err="1"/>
              <a:t>sunt</a:t>
            </a:r>
            <a:r>
              <a:rPr lang="en-US" b="1" dirty="0"/>
              <a:t> </a:t>
            </a:r>
            <a:r>
              <a:rPr lang="en-US" b="1" dirty="0" err="1"/>
              <a:t>scrise</a:t>
            </a:r>
            <a:r>
              <a:rPr lang="en-US" b="1" dirty="0"/>
              <a:t> </a:t>
            </a:r>
            <a:r>
              <a:rPr lang="en-US" b="1" dirty="0" err="1"/>
              <a:t>folosind</a:t>
            </a:r>
            <a:r>
              <a:rPr lang="en-US" b="1" dirty="0"/>
              <a:t> JavaScript.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pic>
        <p:nvPicPr>
          <p:cNvPr id="10" name="Picture 2" descr="Node.js Logo PNG Transparent &amp; SVG Vector - Freebie Supply">
            <a:extLst>
              <a:ext uri="{FF2B5EF4-FFF2-40B4-BE49-F238E27FC236}">
                <a16:creationId xmlns:a16="http://schemas.microsoft.com/office/drawing/2014/main" id="{6EC7849B-EAA2-61FC-8683-AFC1E9E8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1881"/>
            <a:ext cx="3306886" cy="20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7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7D51652C-9359-9FA4-53C7-5E7AF76C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603" y="1198216"/>
            <a:ext cx="2120041" cy="177553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82429AD-6FF8-B5FB-7F91-1BED409D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8821" y="1099800"/>
            <a:ext cx="2051687" cy="205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Logo Png - Free Transparent PNG Logos">
            <a:extLst>
              <a:ext uri="{FF2B5EF4-FFF2-40B4-BE49-F238E27FC236}">
                <a16:creationId xmlns:a16="http://schemas.microsoft.com/office/drawing/2014/main" id="{9DE6F2AA-CA5F-471E-F906-3FEC02F1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2065" y="961043"/>
            <a:ext cx="3105600" cy="23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ypal Logo - Free Vectors &amp; PSDs to Download">
            <a:extLst>
              <a:ext uri="{FF2B5EF4-FFF2-40B4-BE49-F238E27FC236}">
                <a16:creationId xmlns:a16="http://schemas.microsoft.com/office/drawing/2014/main" id="{9ADB61D8-F389-7947-0C50-70901814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9222" y="3667209"/>
            <a:ext cx="2329200" cy="23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066398B-A5A5-584C-0717-3FCC13A6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4664" y="5312392"/>
            <a:ext cx="3265200" cy="9305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>
          <a:xfrm>
            <a:off x="838200" y="6498000"/>
            <a:ext cx="495300" cy="18811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ts val="28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chemeClr val="tx2"/>
                </a:solidFill>
                <a:latin typeface="+mj-lt"/>
                <a:ea typeface="+mj-ea"/>
              </a:rPr>
              <a:t>Companii</a:t>
            </a: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</a:rPr>
              <a:t> care </a:t>
            </a:r>
            <a:r>
              <a:rPr lang="en-US" sz="2800" b="1" dirty="0" err="1">
                <a:solidFill>
                  <a:schemeClr val="tx2"/>
                </a:solidFill>
                <a:latin typeface="+mj-lt"/>
                <a:ea typeface="+mj-ea"/>
              </a:rPr>
              <a:t>folosesc</a:t>
            </a: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</a:rPr>
              <a:t> Node.js in 2023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4B7E6ACA-D7E8-02F4-A8A6-EFD14EB2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146" y="3290243"/>
            <a:ext cx="4912298" cy="19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FE8CA43-9816-32BE-E1FF-4706BDD3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222" y="111241"/>
            <a:ext cx="3259484" cy="33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ow much do rideshare drivers earn? More than you might think. – Anderson  Economic Group">
            <a:extLst>
              <a:ext uri="{FF2B5EF4-FFF2-40B4-BE49-F238E27FC236}">
                <a16:creationId xmlns:a16="http://schemas.microsoft.com/office/drawing/2014/main" id="{0617048C-AE11-8E15-68AA-9F2F855F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1" y="3706514"/>
            <a:ext cx="2406200" cy="24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6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Legatura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browser </a:t>
            </a:r>
            <a:r>
              <a:rPr lang="en-US" dirty="0" err="1"/>
              <a:t>si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75679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B211-07EF-EF49-AB5A-C8235090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Legatura</a:t>
            </a:r>
            <a:r>
              <a:rPr lang="ro-RO" dirty="0"/>
              <a:t> dintre un browser si un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C3452-376E-2F49-8A80-615C82AAF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14</a:t>
            </a:fld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32BA-265E-004D-878C-0F8EB55F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5" y="11430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does the INTERNET work? | ICT #2 - YouTube">
            <a:extLst>
              <a:ext uri="{FF2B5EF4-FFF2-40B4-BE49-F238E27FC236}">
                <a16:creationId xmlns:a16="http://schemas.microsoft.com/office/drawing/2014/main" id="{CD7A2191-B02B-5959-7DA2-AD01BA92B7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575" y="854344"/>
            <a:ext cx="9710536" cy="546217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4CB9AD-E760-DACC-97AE-0065110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45827"/>
            <a:ext cx="10489175" cy="854075"/>
          </a:xfrm>
        </p:spPr>
        <p:txBody>
          <a:bodyPr anchor="ctr">
            <a:normAutofit/>
          </a:bodyPr>
          <a:lstStyle/>
          <a:p>
            <a:r>
              <a:rPr lang="en-RO" dirty="0"/>
              <a:t>Cum funcționează internetul?</a:t>
            </a:r>
          </a:p>
        </p:txBody>
      </p:sp>
    </p:spTree>
    <p:extLst>
      <p:ext uri="{BB962C8B-B14F-4D97-AF65-F5344CB8AC3E}">
        <p14:creationId xmlns:p14="http://schemas.microsoft.com/office/powerpoint/2010/main" val="212749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50FD58F-6007-B0F3-BC3F-56C4CCA6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3134" y="1278384"/>
            <a:ext cx="6134057" cy="492239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dirty="0"/>
              <a:t>HTTPS – HTTP Secure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CA4D3-97E0-4297-A1A5-C304B6C0CB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4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385442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5575" y="1348735"/>
            <a:ext cx="7572561" cy="5201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sz="1600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verifică dacă ai instalat node.js</a:t>
            </a:r>
            <a:endParaRPr lang="ro-RO" sz="1600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hello-world</a:t>
            </a:r>
            <a:r>
              <a:rPr lang="ro-RO" sz="2000" b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creeaza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un folder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hello-world</a:t>
            </a:r>
            <a:endParaRPr lang="ro-RO" i="1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cd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hello-world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schimba calea in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folderul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creat </a:t>
            </a:r>
            <a:endParaRPr lang="ro-RO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creează un fișier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instaleaza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frameworkul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Express</a:t>
            </a:r>
            <a:endParaRPr lang="ro-RO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creeaza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un fișier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endParaRPr lang="ro-RO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deschide 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fisierul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in VS Code</a:t>
            </a:r>
            <a:endParaRPr lang="ro-RO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o-RO" sz="2000" b="1" dirty="0" err="1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ro-RO" sz="2000" b="1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index.js</a:t>
            </a:r>
            <a:r>
              <a:rPr lang="ro-RO" sz="2000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# deschide browser-</a:t>
            </a:r>
            <a:r>
              <a:rPr lang="ro-RO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ro-RO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o-RO" b="1" i="1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ro-RO" b="1" i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://localhost:3000</a:t>
            </a:r>
            <a:endParaRPr lang="ro-RO" b="1" i="1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o-RO" dirty="0">
                <a:solidFill>
                  <a:srgbClr val="FF62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o-RO" dirty="0">
              <a:solidFill>
                <a:srgbClr val="FF62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000" dirty="0">
                <a:solidFill>
                  <a:srgbClr val="FF62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o-RO" sz="2000" dirty="0">
              <a:solidFill>
                <a:srgbClr val="FF62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6EADC-7E3F-472B-94EC-9F0EEEB17561}"/>
              </a:ext>
            </a:extLst>
          </p:cNvPr>
          <p:cNvSpPr/>
          <p:nvPr/>
        </p:nvSpPr>
        <p:spPr>
          <a:xfrm>
            <a:off x="7552753" y="228124"/>
            <a:ext cx="4448959" cy="320087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ro-RO" sz="2000" b="1" i="1" dirty="0">
                <a:solidFill>
                  <a:schemeClr val="tx1">
                    <a:lumMod val="50000"/>
                  </a:schemeClr>
                </a:solidFill>
              </a:rPr>
              <a:t>index.js</a:t>
            </a:r>
          </a:p>
          <a:p>
            <a:endParaRPr lang="ro-RO" sz="2000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const express = require('express')</a:t>
            </a:r>
          </a:p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const app = express()</a:t>
            </a:r>
          </a:p>
          <a:p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const port = 3000</a:t>
            </a:r>
          </a:p>
          <a:p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app.get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('/', (req, res) =&gt;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res.send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('Hello </a:t>
            </a:r>
            <a:r>
              <a:rPr lang="ro-RO" i="1" dirty="0">
                <a:solidFill>
                  <a:schemeClr val="tx1">
                    <a:lumMod val="50000"/>
                  </a:schemeClr>
                </a:solidFill>
              </a:rPr>
              <a:t>PepinTeen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!'))</a:t>
            </a:r>
          </a:p>
          <a:p>
            <a:endParaRPr lang="en-US" i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app.listen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(port, () =&gt; </a:t>
            </a:r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console.log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(`Example app listening on port ${port}!`))</a:t>
            </a:r>
            <a:endParaRPr lang="ro-RO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F50C99B-B506-40A9-9AE0-6296999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Hello PepinTeen!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7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JSON </a:t>
            </a:r>
          </a:p>
        </p:txBody>
      </p:sp>
    </p:spTree>
    <p:extLst>
      <p:ext uri="{BB962C8B-B14F-4D97-AF65-F5344CB8AC3E}">
        <p14:creationId xmlns:p14="http://schemas.microsoft.com/office/powerpoint/2010/main" val="42414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413868" y="182442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latin typeface="Fira Sans Medium"/>
                <a:ea typeface="Fira Sans Medium"/>
                <a:cs typeface="Fira Sans Medium"/>
                <a:sym typeface="Fira Sans Medium"/>
              </a:rPr>
              <a:t>Agenda</a:t>
            </a:r>
            <a:endParaRPr sz="3733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E838B-4644-A0B3-41E1-5D4168622593}"/>
              </a:ext>
            </a:extLst>
          </p:cNvPr>
          <p:cNvGrpSpPr/>
          <p:nvPr/>
        </p:nvGrpSpPr>
        <p:grpSpPr>
          <a:xfrm>
            <a:off x="314089" y="1135544"/>
            <a:ext cx="10984675" cy="4947507"/>
            <a:chOff x="609567" y="1367772"/>
            <a:chExt cx="10984675" cy="4947507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609567" y="1367772"/>
              <a:ext cx="10984675" cy="4947507"/>
              <a:chOff x="713150" y="1387900"/>
              <a:chExt cx="6337800" cy="2854550"/>
            </a:xfrm>
          </p:grpSpPr>
          <p:sp>
            <p:nvSpPr>
              <p:cNvPr id="318" name="Google Shape;318;p15"/>
              <p:cNvSpPr/>
              <p:nvPr/>
            </p:nvSpPr>
            <p:spPr>
              <a:xfrm>
                <a:off x="4369350" y="2513175"/>
                <a:ext cx="2681600" cy="724925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173" y="0"/>
                    </a:moveTo>
                    <a:cubicBezTo>
                      <a:pt x="28601" y="0"/>
                      <a:pt x="4999" y="635"/>
                      <a:pt x="3325" y="2293"/>
                    </a:cubicBezTo>
                    <a:cubicBezTo>
                      <a:pt x="0" y="5618"/>
                      <a:pt x="5162" y="27374"/>
                      <a:pt x="6936" y="27913"/>
                    </a:cubicBezTo>
                    <a:cubicBezTo>
                      <a:pt x="9502" y="28707"/>
                      <a:pt x="23688" y="28997"/>
                      <a:pt x="40484" y="28997"/>
                    </a:cubicBezTo>
                    <a:cubicBezTo>
                      <a:pt x="67222" y="28997"/>
                      <a:pt x="100574" y="28262"/>
                      <a:pt x="104191" y="27659"/>
                    </a:cubicBezTo>
                    <a:cubicBezTo>
                      <a:pt x="107263" y="27153"/>
                      <a:pt x="103431" y="3338"/>
                      <a:pt x="100866" y="1532"/>
                    </a:cubicBezTo>
                    <a:cubicBezTo>
                      <a:pt x="99580" y="643"/>
                      <a:pt x="75891" y="0"/>
                      <a:pt x="5217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6560850" y="2534850"/>
                <a:ext cx="490100" cy="688025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21" extrusionOk="0">
                    <a:moveTo>
                      <a:pt x="8392" y="0"/>
                    </a:moveTo>
                    <a:cubicBezTo>
                      <a:pt x="6682" y="6113"/>
                      <a:pt x="4371" y="22137"/>
                      <a:pt x="0" y="27521"/>
                    </a:cubicBezTo>
                    <a:cubicBezTo>
                      <a:pt x="8551" y="27299"/>
                      <a:pt x="14916" y="26982"/>
                      <a:pt x="16531" y="26729"/>
                    </a:cubicBezTo>
                    <a:cubicBezTo>
                      <a:pt x="19603" y="26222"/>
                      <a:pt x="15771" y="2439"/>
                      <a:pt x="13206" y="665"/>
                    </a:cubicBezTo>
                    <a:cubicBezTo>
                      <a:pt x="12858" y="412"/>
                      <a:pt x="11116" y="190"/>
                      <a:pt x="839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4177750" y="1508875"/>
                <a:ext cx="2681600" cy="724925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4245825" y="3517575"/>
                <a:ext cx="26816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5" extrusionOk="0">
                    <a:moveTo>
                      <a:pt x="52393" y="0"/>
                    </a:moveTo>
                    <a:cubicBezTo>
                      <a:pt x="28748" y="0"/>
                      <a:pt x="5005" y="642"/>
                      <a:pt x="3326" y="2304"/>
                    </a:cubicBezTo>
                    <a:cubicBezTo>
                      <a:pt x="1" y="5630"/>
                      <a:pt x="5163" y="27354"/>
                      <a:pt x="6936" y="27924"/>
                    </a:cubicBezTo>
                    <a:cubicBezTo>
                      <a:pt x="9508" y="28708"/>
                      <a:pt x="23747" y="28995"/>
                      <a:pt x="40589" y="28995"/>
                    </a:cubicBezTo>
                    <a:cubicBezTo>
                      <a:pt x="67309" y="28995"/>
                      <a:pt x="100579" y="28273"/>
                      <a:pt x="104192" y="27671"/>
                    </a:cubicBezTo>
                    <a:cubicBezTo>
                      <a:pt x="107264" y="27133"/>
                      <a:pt x="103432" y="3318"/>
                      <a:pt x="100867" y="1544"/>
                    </a:cubicBezTo>
                    <a:cubicBezTo>
                      <a:pt x="99584" y="642"/>
                      <a:pt x="76038" y="0"/>
                      <a:pt x="52393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6437325" y="3538750"/>
                <a:ext cx="490100" cy="688825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17" y="27014"/>
                      <a:pt x="16532" y="26729"/>
                    </a:cubicBezTo>
                    <a:cubicBezTo>
                      <a:pt x="19604" y="26222"/>
                      <a:pt x="15772" y="2471"/>
                      <a:pt x="13207" y="697"/>
                    </a:cubicBezTo>
                    <a:cubicBezTo>
                      <a:pt x="12858" y="444"/>
                      <a:pt x="11117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3887175" y="1628325"/>
                <a:ext cx="486150" cy="486150"/>
              </a:xfrm>
              <a:custGeom>
                <a:avLst/>
                <a:gdLst/>
                <a:ahLst/>
                <a:cxnLst/>
                <a:rect l="l" t="t" r="r" b="b"/>
                <a:pathLst>
                  <a:path w="19446" h="19446" extrusionOk="0">
                    <a:moveTo>
                      <a:pt x="9723" y="1"/>
                    </a:moveTo>
                    <a:cubicBezTo>
                      <a:pt x="4371" y="1"/>
                      <a:pt x="1" y="4371"/>
                      <a:pt x="1" y="9723"/>
                    </a:cubicBezTo>
                    <a:cubicBezTo>
                      <a:pt x="1" y="15075"/>
                      <a:pt x="4371" y="19445"/>
                      <a:pt x="9723" y="19445"/>
                    </a:cubicBezTo>
                    <a:cubicBezTo>
                      <a:pt x="15075" y="19445"/>
                      <a:pt x="19446" y="15075"/>
                      <a:pt x="19446" y="9723"/>
                    </a:cubicBezTo>
                    <a:cubicBezTo>
                      <a:pt x="19446" y="4371"/>
                      <a:pt x="15075" y="1"/>
                      <a:pt x="972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3950525" y="1768050"/>
                <a:ext cx="225650" cy="1936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7745" extrusionOk="0">
                    <a:moveTo>
                      <a:pt x="4845" y="0"/>
                    </a:moveTo>
                    <a:cubicBezTo>
                      <a:pt x="4606" y="0"/>
                      <a:pt x="4363" y="16"/>
                      <a:pt x="4117" y="49"/>
                    </a:cubicBezTo>
                    <a:cubicBezTo>
                      <a:pt x="1774" y="365"/>
                      <a:pt x="0" y="2075"/>
                      <a:pt x="222" y="3912"/>
                    </a:cubicBezTo>
                    <a:cubicBezTo>
                      <a:pt x="317" y="4704"/>
                      <a:pt x="760" y="5401"/>
                      <a:pt x="1457" y="5907"/>
                    </a:cubicBezTo>
                    <a:lnTo>
                      <a:pt x="1014" y="7744"/>
                    </a:lnTo>
                    <a:lnTo>
                      <a:pt x="2819" y="6541"/>
                    </a:lnTo>
                    <a:cubicBezTo>
                      <a:pt x="3225" y="6663"/>
                      <a:pt x="3657" y="6719"/>
                      <a:pt x="4115" y="6719"/>
                    </a:cubicBezTo>
                    <a:cubicBezTo>
                      <a:pt x="4372" y="6719"/>
                      <a:pt x="4636" y="6702"/>
                      <a:pt x="4909" y="6667"/>
                    </a:cubicBezTo>
                    <a:cubicBezTo>
                      <a:pt x="7284" y="6382"/>
                      <a:pt x="9026" y="4641"/>
                      <a:pt x="8804" y="2804"/>
                    </a:cubicBezTo>
                    <a:cubicBezTo>
                      <a:pt x="8634" y="1186"/>
                      <a:pt x="6911" y="0"/>
                      <a:pt x="4845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4083525" y="1732100"/>
                <a:ext cx="226475" cy="20027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8011" extrusionOk="0">
                    <a:moveTo>
                      <a:pt x="4151" y="0"/>
                    </a:moveTo>
                    <a:cubicBezTo>
                      <a:pt x="2152" y="0"/>
                      <a:pt x="477" y="1103"/>
                      <a:pt x="254" y="2722"/>
                    </a:cubicBezTo>
                    <a:cubicBezTo>
                      <a:pt x="1" y="4558"/>
                      <a:pt x="1711" y="6300"/>
                      <a:pt x="4054" y="6680"/>
                    </a:cubicBezTo>
                    <a:cubicBezTo>
                      <a:pt x="4339" y="6716"/>
                      <a:pt x="4615" y="6734"/>
                      <a:pt x="4884" y="6734"/>
                    </a:cubicBezTo>
                    <a:cubicBezTo>
                      <a:pt x="5332" y="6734"/>
                      <a:pt x="5760" y="6684"/>
                      <a:pt x="6176" y="6585"/>
                    </a:cubicBezTo>
                    <a:lnTo>
                      <a:pt x="8108" y="8010"/>
                    </a:lnTo>
                    <a:lnTo>
                      <a:pt x="7538" y="5952"/>
                    </a:lnTo>
                    <a:cubicBezTo>
                      <a:pt x="8235" y="5477"/>
                      <a:pt x="8678" y="4812"/>
                      <a:pt x="8805" y="4020"/>
                    </a:cubicBezTo>
                    <a:cubicBezTo>
                      <a:pt x="9058" y="2183"/>
                      <a:pt x="7348" y="410"/>
                      <a:pt x="4973" y="62"/>
                    </a:cubicBezTo>
                    <a:cubicBezTo>
                      <a:pt x="4695" y="20"/>
                      <a:pt x="4420" y="0"/>
                      <a:pt x="41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4084325" y="1771625"/>
                <a:ext cx="88700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4783" extrusionOk="0">
                    <a:moveTo>
                      <a:pt x="665" y="1"/>
                    </a:moveTo>
                    <a:cubicBezTo>
                      <a:pt x="412" y="381"/>
                      <a:pt x="222" y="792"/>
                      <a:pt x="190" y="1267"/>
                    </a:cubicBezTo>
                    <a:cubicBezTo>
                      <a:pt x="0" y="2724"/>
                      <a:pt x="1140" y="4149"/>
                      <a:pt x="2819" y="4783"/>
                    </a:cubicBezTo>
                    <a:cubicBezTo>
                      <a:pt x="3294" y="4149"/>
                      <a:pt x="3547" y="3421"/>
                      <a:pt x="3452" y="2661"/>
                    </a:cubicBezTo>
                    <a:cubicBezTo>
                      <a:pt x="3294" y="1362"/>
                      <a:pt x="2186" y="349"/>
                      <a:pt x="66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3953675" y="3636925"/>
                <a:ext cx="485375" cy="48615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19446" extrusionOk="0">
                    <a:moveTo>
                      <a:pt x="9723" y="1"/>
                    </a:moveTo>
                    <a:cubicBezTo>
                      <a:pt x="4340" y="1"/>
                      <a:pt x="1" y="4371"/>
                      <a:pt x="1" y="9723"/>
                    </a:cubicBezTo>
                    <a:cubicBezTo>
                      <a:pt x="1" y="15075"/>
                      <a:pt x="4340" y="19445"/>
                      <a:pt x="9723" y="19445"/>
                    </a:cubicBezTo>
                    <a:cubicBezTo>
                      <a:pt x="15075" y="19445"/>
                      <a:pt x="19414" y="15075"/>
                      <a:pt x="19414" y="9723"/>
                    </a:cubicBezTo>
                    <a:cubicBezTo>
                      <a:pt x="19414" y="4371"/>
                      <a:pt x="15075" y="1"/>
                      <a:pt x="972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4063725" y="3741900"/>
                <a:ext cx="23200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9280" h="11872" extrusionOk="0">
                    <a:moveTo>
                      <a:pt x="5062" y="1"/>
                    </a:moveTo>
                    <a:cubicBezTo>
                      <a:pt x="4809" y="1"/>
                      <a:pt x="4565" y="17"/>
                      <a:pt x="4340" y="45"/>
                    </a:cubicBezTo>
                    <a:cubicBezTo>
                      <a:pt x="2534" y="235"/>
                      <a:pt x="1521" y="1470"/>
                      <a:pt x="1331" y="2547"/>
                    </a:cubicBezTo>
                    <a:cubicBezTo>
                      <a:pt x="1331" y="2547"/>
                      <a:pt x="1331" y="4510"/>
                      <a:pt x="1046" y="4922"/>
                    </a:cubicBezTo>
                    <a:cubicBezTo>
                      <a:pt x="793" y="5334"/>
                      <a:pt x="1" y="6506"/>
                      <a:pt x="349" y="6696"/>
                    </a:cubicBezTo>
                    <a:cubicBezTo>
                      <a:pt x="465" y="6763"/>
                      <a:pt x="630" y="6787"/>
                      <a:pt x="805" y="6787"/>
                    </a:cubicBezTo>
                    <a:cubicBezTo>
                      <a:pt x="1203" y="6787"/>
                      <a:pt x="1648" y="6664"/>
                      <a:pt x="1648" y="6664"/>
                    </a:cubicBezTo>
                    <a:lnTo>
                      <a:pt x="1648" y="6664"/>
                    </a:lnTo>
                    <a:cubicBezTo>
                      <a:pt x="1648" y="6664"/>
                      <a:pt x="1426" y="8437"/>
                      <a:pt x="2313" y="8659"/>
                    </a:cubicBezTo>
                    <a:cubicBezTo>
                      <a:pt x="3231" y="8849"/>
                      <a:pt x="3801" y="8912"/>
                      <a:pt x="3801" y="8912"/>
                    </a:cubicBezTo>
                    <a:lnTo>
                      <a:pt x="3801" y="11509"/>
                    </a:lnTo>
                    <a:cubicBezTo>
                      <a:pt x="3801" y="11509"/>
                      <a:pt x="4579" y="11871"/>
                      <a:pt x="5584" y="11871"/>
                    </a:cubicBezTo>
                    <a:cubicBezTo>
                      <a:pt x="6124" y="11871"/>
                      <a:pt x="6730" y="11767"/>
                      <a:pt x="7316" y="11446"/>
                    </a:cubicBezTo>
                    <a:lnTo>
                      <a:pt x="7221" y="8659"/>
                    </a:lnTo>
                    <a:cubicBezTo>
                      <a:pt x="7221" y="8659"/>
                      <a:pt x="9280" y="8026"/>
                      <a:pt x="9185" y="4510"/>
                    </a:cubicBezTo>
                    <a:cubicBezTo>
                      <a:pt x="9102" y="825"/>
                      <a:pt x="6837" y="1"/>
                      <a:pt x="50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4109650" y="3765975"/>
                <a:ext cx="146500" cy="84750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3390" extrusionOk="0">
                    <a:moveTo>
                      <a:pt x="2845" y="0"/>
                    </a:moveTo>
                    <a:cubicBezTo>
                      <a:pt x="2561" y="0"/>
                      <a:pt x="731" y="54"/>
                      <a:pt x="381" y="1426"/>
                    </a:cubicBezTo>
                    <a:cubicBezTo>
                      <a:pt x="1" y="2882"/>
                      <a:pt x="1394" y="3389"/>
                      <a:pt x="2883" y="3389"/>
                    </a:cubicBezTo>
                    <a:cubicBezTo>
                      <a:pt x="4529" y="3389"/>
                      <a:pt x="5860" y="3041"/>
                      <a:pt x="5860" y="2186"/>
                    </a:cubicBezTo>
                    <a:cubicBezTo>
                      <a:pt x="5860" y="1046"/>
                      <a:pt x="5575" y="32"/>
                      <a:pt x="2883" y="1"/>
                    </a:cubicBezTo>
                    <a:cubicBezTo>
                      <a:pt x="2883" y="1"/>
                      <a:pt x="2870" y="0"/>
                      <a:pt x="2845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4185650" y="2633025"/>
                <a:ext cx="485375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19414" extrusionOk="0">
                    <a:moveTo>
                      <a:pt x="9723" y="0"/>
                    </a:moveTo>
                    <a:cubicBezTo>
                      <a:pt x="4340" y="0"/>
                      <a:pt x="1" y="4339"/>
                      <a:pt x="1" y="9691"/>
                    </a:cubicBezTo>
                    <a:cubicBezTo>
                      <a:pt x="1" y="15075"/>
                      <a:pt x="4340" y="19413"/>
                      <a:pt x="9723" y="19413"/>
                    </a:cubicBezTo>
                    <a:cubicBezTo>
                      <a:pt x="15075" y="19413"/>
                      <a:pt x="19414" y="15075"/>
                      <a:pt x="19414" y="9691"/>
                    </a:cubicBezTo>
                    <a:cubicBezTo>
                      <a:pt x="19414" y="4339"/>
                      <a:pt x="15075" y="0"/>
                      <a:pt x="9723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4257700" y="2823825"/>
                <a:ext cx="2003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8013" extrusionOk="0">
                    <a:moveTo>
                      <a:pt x="3991" y="2312"/>
                    </a:moveTo>
                    <a:cubicBezTo>
                      <a:pt x="4941" y="2312"/>
                      <a:pt x="5670" y="3072"/>
                      <a:pt x="5670" y="3991"/>
                    </a:cubicBezTo>
                    <a:cubicBezTo>
                      <a:pt x="5670" y="4941"/>
                      <a:pt x="4941" y="5669"/>
                      <a:pt x="3991" y="5669"/>
                    </a:cubicBezTo>
                    <a:cubicBezTo>
                      <a:pt x="3073" y="5669"/>
                      <a:pt x="2313" y="4909"/>
                      <a:pt x="2313" y="3991"/>
                    </a:cubicBezTo>
                    <a:cubicBezTo>
                      <a:pt x="2313" y="3072"/>
                      <a:pt x="3073" y="2312"/>
                      <a:pt x="3991" y="2312"/>
                    </a:cubicBezTo>
                    <a:close/>
                    <a:moveTo>
                      <a:pt x="3769" y="1"/>
                    </a:moveTo>
                    <a:cubicBezTo>
                      <a:pt x="3579" y="1"/>
                      <a:pt x="3453" y="127"/>
                      <a:pt x="3453" y="317"/>
                    </a:cubicBezTo>
                    <a:lnTo>
                      <a:pt x="3453" y="1489"/>
                    </a:lnTo>
                    <a:cubicBezTo>
                      <a:pt x="3136" y="1584"/>
                      <a:pt x="2883" y="1679"/>
                      <a:pt x="2629" y="1837"/>
                    </a:cubicBezTo>
                    <a:lnTo>
                      <a:pt x="1806" y="1014"/>
                    </a:lnTo>
                    <a:cubicBezTo>
                      <a:pt x="1743" y="951"/>
                      <a:pt x="1656" y="919"/>
                      <a:pt x="1568" y="919"/>
                    </a:cubicBezTo>
                    <a:cubicBezTo>
                      <a:pt x="1481" y="919"/>
                      <a:pt x="1394" y="951"/>
                      <a:pt x="1331" y="1014"/>
                    </a:cubicBezTo>
                    <a:lnTo>
                      <a:pt x="1014" y="1331"/>
                    </a:lnTo>
                    <a:cubicBezTo>
                      <a:pt x="888" y="1457"/>
                      <a:pt x="888" y="1679"/>
                      <a:pt x="1014" y="1806"/>
                    </a:cubicBezTo>
                    <a:lnTo>
                      <a:pt x="1838" y="2629"/>
                    </a:lnTo>
                    <a:cubicBezTo>
                      <a:pt x="1679" y="2882"/>
                      <a:pt x="1584" y="3136"/>
                      <a:pt x="1489" y="3452"/>
                    </a:cubicBezTo>
                    <a:lnTo>
                      <a:pt x="318" y="3452"/>
                    </a:lnTo>
                    <a:cubicBezTo>
                      <a:pt x="128" y="3452"/>
                      <a:pt x="1" y="3579"/>
                      <a:pt x="1" y="3769"/>
                    </a:cubicBezTo>
                    <a:lnTo>
                      <a:pt x="1" y="4244"/>
                    </a:lnTo>
                    <a:cubicBezTo>
                      <a:pt x="1" y="4403"/>
                      <a:pt x="128" y="4561"/>
                      <a:pt x="318" y="4561"/>
                    </a:cubicBezTo>
                    <a:lnTo>
                      <a:pt x="1489" y="4561"/>
                    </a:lnTo>
                    <a:cubicBezTo>
                      <a:pt x="1553" y="4846"/>
                      <a:pt x="1679" y="5131"/>
                      <a:pt x="1838" y="5353"/>
                    </a:cubicBezTo>
                    <a:lnTo>
                      <a:pt x="1014" y="6208"/>
                    </a:lnTo>
                    <a:cubicBezTo>
                      <a:pt x="888" y="6334"/>
                      <a:pt x="888" y="6524"/>
                      <a:pt x="1014" y="6651"/>
                    </a:cubicBezTo>
                    <a:lnTo>
                      <a:pt x="1331" y="6999"/>
                    </a:lnTo>
                    <a:cubicBezTo>
                      <a:pt x="1394" y="7063"/>
                      <a:pt x="1481" y="7094"/>
                      <a:pt x="1568" y="7094"/>
                    </a:cubicBezTo>
                    <a:cubicBezTo>
                      <a:pt x="1656" y="7094"/>
                      <a:pt x="1743" y="7063"/>
                      <a:pt x="1806" y="6999"/>
                    </a:cubicBezTo>
                    <a:lnTo>
                      <a:pt x="2629" y="6144"/>
                    </a:lnTo>
                    <a:cubicBezTo>
                      <a:pt x="2883" y="6303"/>
                      <a:pt x="3136" y="6429"/>
                      <a:pt x="3453" y="6493"/>
                    </a:cubicBezTo>
                    <a:lnTo>
                      <a:pt x="3453" y="7664"/>
                    </a:lnTo>
                    <a:cubicBezTo>
                      <a:pt x="3453" y="7854"/>
                      <a:pt x="3579" y="8013"/>
                      <a:pt x="3769" y="8013"/>
                    </a:cubicBezTo>
                    <a:lnTo>
                      <a:pt x="4245" y="8013"/>
                    </a:lnTo>
                    <a:cubicBezTo>
                      <a:pt x="4403" y="8013"/>
                      <a:pt x="4561" y="7854"/>
                      <a:pt x="4561" y="7664"/>
                    </a:cubicBezTo>
                    <a:lnTo>
                      <a:pt x="4561" y="6493"/>
                    </a:lnTo>
                    <a:cubicBezTo>
                      <a:pt x="4846" y="6429"/>
                      <a:pt x="5131" y="6303"/>
                      <a:pt x="5385" y="6144"/>
                    </a:cubicBezTo>
                    <a:lnTo>
                      <a:pt x="6208" y="6999"/>
                    </a:lnTo>
                    <a:cubicBezTo>
                      <a:pt x="6271" y="7063"/>
                      <a:pt x="6351" y="7094"/>
                      <a:pt x="6430" y="7094"/>
                    </a:cubicBezTo>
                    <a:cubicBezTo>
                      <a:pt x="6509" y="7094"/>
                      <a:pt x="6588" y="7063"/>
                      <a:pt x="6651" y="6999"/>
                    </a:cubicBezTo>
                    <a:lnTo>
                      <a:pt x="7000" y="6651"/>
                    </a:lnTo>
                    <a:cubicBezTo>
                      <a:pt x="7126" y="6524"/>
                      <a:pt x="7126" y="6334"/>
                      <a:pt x="7000" y="6208"/>
                    </a:cubicBezTo>
                    <a:lnTo>
                      <a:pt x="6176" y="5353"/>
                    </a:lnTo>
                    <a:cubicBezTo>
                      <a:pt x="6303" y="5131"/>
                      <a:pt x="6430" y="4846"/>
                      <a:pt x="6493" y="4561"/>
                    </a:cubicBezTo>
                    <a:lnTo>
                      <a:pt x="7696" y="4561"/>
                    </a:lnTo>
                    <a:cubicBezTo>
                      <a:pt x="7855" y="4561"/>
                      <a:pt x="8013" y="4403"/>
                      <a:pt x="8013" y="4244"/>
                    </a:cubicBezTo>
                    <a:lnTo>
                      <a:pt x="8013" y="3769"/>
                    </a:lnTo>
                    <a:cubicBezTo>
                      <a:pt x="8013" y="3579"/>
                      <a:pt x="7855" y="3452"/>
                      <a:pt x="7696" y="3452"/>
                    </a:cubicBezTo>
                    <a:lnTo>
                      <a:pt x="6493" y="3452"/>
                    </a:lnTo>
                    <a:cubicBezTo>
                      <a:pt x="6430" y="3136"/>
                      <a:pt x="6335" y="2882"/>
                      <a:pt x="6176" y="2629"/>
                    </a:cubicBezTo>
                    <a:lnTo>
                      <a:pt x="7000" y="1806"/>
                    </a:lnTo>
                    <a:cubicBezTo>
                      <a:pt x="7126" y="1679"/>
                      <a:pt x="7126" y="1457"/>
                      <a:pt x="7000" y="1331"/>
                    </a:cubicBezTo>
                    <a:lnTo>
                      <a:pt x="6651" y="1014"/>
                    </a:lnTo>
                    <a:cubicBezTo>
                      <a:pt x="6588" y="951"/>
                      <a:pt x="6509" y="919"/>
                      <a:pt x="6430" y="919"/>
                    </a:cubicBezTo>
                    <a:cubicBezTo>
                      <a:pt x="6351" y="919"/>
                      <a:pt x="6271" y="951"/>
                      <a:pt x="6208" y="1014"/>
                    </a:cubicBezTo>
                    <a:lnTo>
                      <a:pt x="5385" y="1837"/>
                    </a:lnTo>
                    <a:cubicBezTo>
                      <a:pt x="5131" y="1679"/>
                      <a:pt x="4846" y="1584"/>
                      <a:pt x="4561" y="1489"/>
                    </a:cubicBezTo>
                    <a:lnTo>
                      <a:pt x="4561" y="317"/>
                    </a:lnTo>
                    <a:cubicBezTo>
                      <a:pt x="4561" y="127"/>
                      <a:pt x="4403" y="1"/>
                      <a:pt x="4245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4331350" y="2897450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1045" y="1"/>
                    </a:moveTo>
                    <a:cubicBezTo>
                      <a:pt x="475" y="1"/>
                      <a:pt x="0" y="476"/>
                      <a:pt x="0" y="1046"/>
                    </a:cubicBezTo>
                    <a:cubicBezTo>
                      <a:pt x="0" y="1648"/>
                      <a:pt x="475" y="2091"/>
                      <a:pt x="1045" y="2091"/>
                    </a:cubicBezTo>
                    <a:cubicBezTo>
                      <a:pt x="1647" y="2091"/>
                      <a:pt x="2090" y="1648"/>
                      <a:pt x="2090" y="1046"/>
                    </a:cubicBezTo>
                    <a:cubicBezTo>
                      <a:pt x="2090" y="476"/>
                      <a:pt x="1647" y="1"/>
                      <a:pt x="1045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4424775" y="2740700"/>
                <a:ext cx="16627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6651" extrusionOk="0">
                    <a:moveTo>
                      <a:pt x="3325" y="1932"/>
                    </a:moveTo>
                    <a:cubicBezTo>
                      <a:pt x="4085" y="1932"/>
                      <a:pt x="4719" y="2566"/>
                      <a:pt x="4719" y="3326"/>
                    </a:cubicBezTo>
                    <a:cubicBezTo>
                      <a:pt x="4719" y="4117"/>
                      <a:pt x="4085" y="4719"/>
                      <a:pt x="3325" y="4719"/>
                    </a:cubicBezTo>
                    <a:cubicBezTo>
                      <a:pt x="2534" y="4719"/>
                      <a:pt x="1932" y="4117"/>
                      <a:pt x="1932" y="3326"/>
                    </a:cubicBezTo>
                    <a:cubicBezTo>
                      <a:pt x="1932" y="2566"/>
                      <a:pt x="2534" y="1932"/>
                      <a:pt x="3325" y="1932"/>
                    </a:cubicBezTo>
                    <a:close/>
                    <a:moveTo>
                      <a:pt x="3104" y="0"/>
                    </a:moveTo>
                    <a:cubicBezTo>
                      <a:pt x="2977" y="0"/>
                      <a:pt x="2850" y="127"/>
                      <a:pt x="2850" y="254"/>
                    </a:cubicBezTo>
                    <a:lnTo>
                      <a:pt x="2850" y="1267"/>
                    </a:lnTo>
                    <a:cubicBezTo>
                      <a:pt x="2597" y="1299"/>
                      <a:pt x="2375" y="1394"/>
                      <a:pt x="2185" y="1520"/>
                    </a:cubicBezTo>
                    <a:lnTo>
                      <a:pt x="1488" y="824"/>
                    </a:lnTo>
                    <a:cubicBezTo>
                      <a:pt x="1441" y="776"/>
                      <a:pt x="1370" y="752"/>
                      <a:pt x="1298" y="752"/>
                    </a:cubicBezTo>
                    <a:cubicBezTo>
                      <a:pt x="1227" y="752"/>
                      <a:pt x="1156" y="776"/>
                      <a:pt x="1108" y="824"/>
                    </a:cubicBezTo>
                    <a:lnTo>
                      <a:pt x="823" y="1109"/>
                    </a:lnTo>
                    <a:cubicBezTo>
                      <a:pt x="728" y="1235"/>
                      <a:pt x="728" y="1394"/>
                      <a:pt x="823" y="1489"/>
                    </a:cubicBezTo>
                    <a:lnTo>
                      <a:pt x="1520" y="2185"/>
                    </a:lnTo>
                    <a:cubicBezTo>
                      <a:pt x="1393" y="2407"/>
                      <a:pt x="1298" y="2629"/>
                      <a:pt x="1235" y="2851"/>
                    </a:cubicBezTo>
                    <a:lnTo>
                      <a:pt x="253" y="2851"/>
                    </a:lnTo>
                    <a:cubicBezTo>
                      <a:pt x="95" y="2851"/>
                      <a:pt x="0" y="2977"/>
                      <a:pt x="0" y="3136"/>
                    </a:cubicBezTo>
                    <a:lnTo>
                      <a:pt x="0" y="3516"/>
                    </a:lnTo>
                    <a:cubicBezTo>
                      <a:pt x="0" y="3674"/>
                      <a:pt x="95" y="3801"/>
                      <a:pt x="253" y="3801"/>
                    </a:cubicBezTo>
                    <a:lnTo>
                      <a:pt x="1235" y="3801"/>
                    </a:lnTo>
                    <a:cubicBezTo>
                      <a:pt x="1298" y="4022"/>
                      <a:pt x="1393" y="4244"/>
                      <a:pt x="1520" y="4466"/>
                    </a:cubicBezTo>
                    <a:lnTo>
                      <a:pt x="823" y="5162"/>
                    </a:lnTo>
                    <a:cubicBezTo>
                      <a:pt x="728" y="5257"/>
                      <a:pt x="728" y="5447"/>
                      <a:pt x="823" y="5542"/>
                    </a:cubicBezTo>
                    <a:lnTo>
                      <a:pt x="1108" y="5827"/>
                    </a:lnTo>
                    <a:cubicBezTo>
                      <a:pt x="1156" y="5875"/>
                      <a:pt x="1227" y="5899"/>
                      <a:pt x="1298" y="5899"/>
                    </a:cubicBezTo>
                    <a:cubicBezTo>
                      <a:pt x="1370" y="5899"/>
                      <a:pt x="1441" y="5875"/>
                      <a:pt x="1488" y="5827"/>
                    </a:cubicBezTo>
                    <a:lnTo>
                      <a:pt x="2185" y="5131"/>
                    </a:lnTo>
                    <a:cubicBezTo>
                      <a:pt x="2375" y="5257"/>
                      <a:pt x="2597" y="5352"/>
                      <a:pt x="2850" y="5416"/>
                    </a:cubicBezTo>
                    <a:lnTo>
                      <a:pt x="2850" y="6397"/>
                    </a:lnTo>
                    <a:cubicBezTo>
                      <a:pt x="2850" y="6524"/>
                      <a:pt x="2977" y="6651"/>
                      <a:pt x="3104" y="6651"/>
                    </a:cubicBezTo>
                    <a:lnTo>
                      <a:pt x="3515" y="6651"/>
                    </a:lnTo>
                    <a:cubicBezTo>
                      <a:pt x="3674" y="6651"/>
                      <a:pt x="3769" y="6524"/>
                      <a:pt x="3769" y="6397"/>
                    </a:cubicBezTo>
                    <a:lnTo>
                      <a:pt x="3769" y="5416"/>
                    </a:lnTo>
                    <a:cubicBezTo>
                      <a:pt x="4022" y="5352"/>
                      <a:pt x="4244" y="5257"/>
                      <a:pt x="4465" y="5131"/>
                    </a:cubicBezTo>
                    <a:lnTo>
                      <a:pt x="5162" y="5827"/>
                    </a:lnTo>
                    <a:cubicBezTo>
                      <a:pt x="5210" y="5875"/>
                      <a:pt x="5273" y="5899"/>
                      <a:pt x="5340" y="5899"/>
                    </a:cubicBezTo>
                    <a:cubicBezTo>
                      <a:pt x="5408" y="5899"/>
                      <a:pt x="5479" y="5875"/>
                      <a:pt x="5542" y="5827"/>
                    </a:cubicBezTo>
                    <a:lnTo>
                      <a:pt x="5795" y="5542"/>
                    </a:lnTo>
                    <a:cubicBezTo>
                      <a:pt x="5922" y="5447"/>
                      <a:pt x="5922" y="5257"/>
                      <a:pt x="5795" y="5162"/>
                    </a:cubicBezTo>
                    <a:lnTo>
                      <a:pt x="5099" y="4466"/>
                    </a:lnTo>
                    <a:cubicBezTo>
                      <a:pt x="5257" y="4244"/>
                      <a:pt x="5352" y="4022"/>
                      <a:pt x="5384" y="3801"/>
                    </a:cubicBezTo>
                    <a:lnTo>
                      <a:pt x="6366" y="3801"/>
                    </a:lnTo>
                    <a:cubicBezTo>
                      <a:pt x="6524" y="3801"/>
                      <a:pt x="6651" y="3674"/>
                      <a:pt x="6651" y="3516"/>
                    </a:cubicBezTo>
                    <a:lnTo>
                      <a:pt x="6651" y="3136"/>
                    </a:lnTo>
                    <a:cubicBezTo>
                      <a:pt x="6651" y="2977"/>
                      <a:pt x="6524" y="2851"/>
                      <a:pt x="6366" y="2851"/>
                    </a:cubicBezTo>
                    <a:lnTo>
                      <a:pt x="5384" y="2851"/>
                    </a:lnTo>
                    <a:cubicBezTo>
                      <a:pt x="5352" y="2629"/>
                      <a:pt x="5257" y="2407"/>
                      <a:pt x="5099" y="2185"/>
                    </a:cubicBezTo>
                    <a:lnTo>
                      <a:pt x="5795" y="1489"/>
                    </a:lnTo>
                    <a:cubicBezTo>
                      <a:pt x="5922" y="1394"/>
                      <a:pt x="5922" y="1235"/>
                      <a:pt x="5795" y="1109"/>
                    </a:cubicBezTo>
                    <a:lnTo>
                      <a:pt x="5542" y="824"/>
                    </a:lnTo>
                    <a:cubicBezTo>
                      <a:pt x="5479" y="776"/>
                      <a:pt x="5408" y="752"/>
                      <a:pt x="5340" y="752"/>
                    </a:cubicBezTo>
                    <a:cubicBezTo>
                      <a:pt x="5273" y="752"/>
                      <a:pt x="5210" y="776"/>
                      <a:pt x="5162" y="824"/>
                    </a:cubicBezTo>
                    <a:lnTo>
                      <a:pt x="4465" y="1520"/>
                    </a:lnTo>
                    <a:cubicBezTo>
                      <a:pt x="4244" y="1394"/>
                      <a:pt x="4022" y="1299"/>
                      <a:pt x="3769" y="1267"/>
                    </a:cubicBezTo>
                    <a:lnTo>
                      <a:pt x="3769" y="254"/>
                    </a:lnTo>
                    <a:cubicBezTo>
                      <a:pt x="3769" y="127"/>
                      <a:pt x="3674" y="0"/>
                      <a:pt x="3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4488900" y="28048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0" y="1"/>
                    </a:moveTo>
                    <a:cubicBezTo>
                      <a:pt x="317" y="1"/>
                      <a:pt x="0" y="349"/>
                      <a:pt x="0" y="761"/>
                    </a:cubicBezTo>
                    <a:cubicBezTo>
                      <a:pt x="0" y="1204"/>
                      <a:pt x="317" y="1521"/>
                      <a:pt x="760" y="1521"/>
                    </a:cubicBezTo>
                    <a:cubicBezTo>
                      <a:pt x="1172" y="1521"/>
                      <a:pt x="1520" y="1172"/>
                      <a:pt x="1520" y="761"/>
                    </a:cubicBezTo>
                    <a:cubicBezTo>
                      <a:pt x="1520" y="349"/>
                      <a:pt x="1172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1789900" y="3097775"/>
                <a:ext cx="310375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12415" h="10270" extrusionOk="0">
                    <a:moveTo>
                      <a:pt x="12415" y="0"/>
                    </a:moveTo>
                    <a:lnTo>
                      <a:pt x="3136" y="1393"/>
                    </a:lnTo>
                    <a:cubicBezTo>
                      <a:pt x="2692" y="2375"/>
                      <a:pt x="0" y="8107"/>
                      <a:pt x="190" y="8456"/>
                    </a:cubicBezTo>
                    <a:cubicBezTo>
                      <a:pt x="338" y="8702"/>
                      <a:pt x="4507" y="10270"/>
                      <a:pt x="7412" y="10270"/>
                    </a:cubicBezTo>
                    <a:cubicBezTo>
                      <a:pt x="8242" y="10270"/>
                      <a:pt x="8969" y="10141"/>
                      <a:pt x="9469" y="9817"/>
                    </a:cubicBezTo>
                    <a:cubicBezTo>
                      <a:pt x="11718" y="8361"/>
                      <a:pt x="12415" y="0"/>
                      <a:pt x="12415" y="0"/>
                    </a:cubicBezTo>
                    <a:close/>
                  </a:path>
                </a:pathLst>
              </a:custGeom>
              <a:solidFill>
                <a:srgbClr val="FFA6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713150" y="3352700"/>
                <a:ext cx="1143275" cy="861425"/>
              </a:xfrm>
              <a:custGeom>
                <a:avLst/>
                <a:gdLst/>
                <a:ahLst/>
                <a:cxnLst/>
                <a:rect l="l" t="t" r="r" b="b"/>
                <a:pathLst>
                  <a:path w="45731" h="34457" extrusionOk="0">
                    <a:moveTo>
                      <a:pt x="34836" y="0"/>
                    </a:moveTo>
                    <a:lnTo>
                      <a:pt x="15962" y="7823"/>
                    </a:lnTo>
                    <a:lnTo>
                      <a:pt x="0" y="15613"/>
                    </a:lnTo>
                    <a:cubicBezTo>
                      <a:pt x="3864" y="29072"/>
                      <a:pt x="14188" y="34456"/>
                      <a:pt x="14188" y="34456"/>
                    </a:cubicBezTo>
                    <a:cubicBezTo>
                      <a:pt x="27299" y="27362"/>
                      <a:pt x="45731" y="21884"/>
                      <a:pt x="45731" y="21884"/>
                    </a:cubicBezTo>
                    <a:lnTo>
                      <a:pt x="34836" y="0"/>
                    </a:lnTo>
                    <a:close/>
                  </a:path>
                </a:pathLst>
              </a:custGeom>
              <a:solidFill>
                <a:srgbClr val="FFDC9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713150" y="3352700"/>
                <a:ext cx="1143275" cy="861425"/>
              </a:xfrm>
              <a:custGeom>
                <a:avLst/>
                <a:gdLst/>
                <a:ahLst/>
                <a:cxnLst/>
                <a:rect l="l" t="t" r="r" b="b"/>
                <a:pathLst>
                  <a:path w="45731" h="34457" extrusionOk="0">
                    <a:moveTo>
                      <a:pt x="34836" y="0"/>
                    </a:moveTo>
                    <a:lnTo>
                      <a:pt x="15962" y="7823"/>
                    </a:lnTo>
                    <a:lnTo>
                      <a:pt x="0" y="15613"/>
                    </a:lnTo>
                    <a:cubicBezTo>
                      <a:pt x="3864" y="29072"/>
                      <a:pt x="14188" y="34456"/>
                      <a:pt x="14188" y="34456"/>
                    </a:cubicBezTo>
                    <a:cubicBezTo>
                      <a:pt x="27299" y="27362"/>
                      <a:pt x="45731" y="21884"/>
                      <a:pt x="45731" y="21884"/>
                    </a:cubicBezTo>
                    <a:lnTo>
                      <a:pt x="34836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1228575" y="3322600"/>
                <a:ext cx="478225" cy="669050"/>
              </a:xfrm>
              <a:custGeom>
                <a:avLst/>
                <a:gdLst/>
                <a:ahLst/>
                <a:cxnLst/>
                <a:rect l="l" t="t" r="r" b="b"/>
                <a:pathLst>
                  <a:path w="19129" h="26762" extrusionOk="0">
                    <a:moveTo>
                      <a:pt x="10767" y="1"/>
                    </a:moveTo>
                    <a:lnTo>
                      <a:pt x="0" y="6525"/>
                    </a:lnTo>
                    <a:cubicBezTo>
                      <a:pt x="0" y="6525"/>
                      <a:pt x="10197" y="20047"/>
                      <a:pt x="6460" y="26761"/>
                    </a:cubicBezTo>
                    <a:cubicBezTo>
                      <a:pt x="8044" y="26191"/>
                      <a:pt x="12636" y="18907"/>
                      <a:pt x="13903" y="18496"/>
                    </a:cubicBezTo>
                    <a:cubicBezTo>
                      <a:pt x="17418" y="17292"/>
                      <a:pt x="19128" y="16817"/>
                      <a:pt x="19128" y="16817"/>
                    </a:cubicBezTo>
                    <a:lnTo>
                      <a:pt x="10767" y="1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1713100" y="1387900"/>
                <a:ext cx="608075" cy="934900"/>
              </a:xfrm>
              <a:custGeom>
                <a:avLst/>
                <a:gdLst/>
                <a:ahLst/>
                <a:cxnLst/>
                <a:rect l="l" t="t" r="r" b="b"/>
                <a:pathLst>
                  <a:path w="24323" h="37396" extrusionOk="0">
                    <a:moveTo>
                      <a:pt x="11602" y="0"/>
                    </a:moveTo>
                    <a:cubicBezTo>
                      <a:pt x="11162" y="0"/>
                      <a:pt x="10728" y="197"/>
                      <a:pt x="10420" y="560"/>
                    </a:cubicBezTo>
                    <a:cubicBezTo>
                      <a:pt x="10008" y="1067"/>
                      <a:pt x="0" y="13608"/>
                      <a:pt x="6556" y="20607"/>
                    </a:cubicBezTo>
                    <a:cubicBezTo>
                      <a:pt x="8773" y="22982"/>
                      <a:pt x="11338" y="23995"/>
                      <a:pt x="13587" y="24945"/>
                    </a:cubicBezTo>
                    <a:cubicBezTo>
                      <a:pt x="17577" y="26560"/>
                      <a:pt x="20744" y="27827"/>
                      <a:pt x="21314" y="35998"/>
                    </a:cubicBezTo>
                    <a:cubicBezTo>
                      <a:pt x="21344" y="36783"/>
                      <a:pt x="22008" y="37396"/>
                      <a:pt x="22784" y="37396"/>
                    </a:cubicBezTo>
                    <a:cubicBezTo>
                      <a:pt x="22821" y="37396"/>
                      <a:pt x="22859" y="37394"/>
                      <a:pt x="22897" y="37391"/>
                    </a:cubicBezTo>
                    <a:cubicBezTo>
                      <a:pt x="22961" y="37391"/>
                      <a:pt x="23024" y="37391"/>
                      <a:pt x="23087" y="37360"/>
                    </a:cubicBezTo>
                    <a:cubicBezTo>
                      <a:pt x="23816" y="37233"/>
                      <a:pt x="24322" y="36568"/>
                      <a:pt x="24291" y="35808"/>
                    </a:cubicBezTo>
                    <a:cubicBezTo>
                      <a:pt x="23594" y="25769"/>
                      <a:pt x="19097" y="23932"/>
                      <a:pt x="14727" y="22158"/>
                    </a:cubicBezTo>
                    <a:cubicBezTo>
                      <a:pt x="12573" y="21272"/>
                      <a:pt x="10515" y="20448"/>
                      <a:pt x="8741" y="18548"/>
                    </a:cubicBezTo>
                    <a:cubicBezTo>
                      <a:pt x="4751" y="14336"/>
                      <a:pt x="10293" y="5501"/>
                      <a:pt x="12763" y="2429"/>
                    </a:cubicBezTo>
                    <a:cubicBezTo>
                      <a:pt x="13270" y="1795"/>
                      <a:pt x="13175" y="845"/>
                      <a:pt x="12541" y="339"/>
                    </a:cubicBezTo>
                    <a:cubicBezTo>
                      <a:pt x="12258" y="109"/>
                      <a:pt x="11928" y="0"/>
                      <a:pt x="11602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1617300" y="2344750"/>
                <a:ext cx="33097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7383" extrusionOk="0">
                    <a:moveTo>
                      <a:pt x="9101" y="0"/>
                    </a:moveTo>
                    <a:cubicBezTo>
                      <a:pt x="6855" y="0"/>
                      <a:pt x="2510" y="1713"/>
                      <a:pt x="1362" y="2727"/>
                    </a:cubicBezTo>
                    <a:cubicBezTo>
                      <a:pt x="1" y="3899"/>
                      <a:pt x="317" y="7383"/>
                      <a:pt x="317" y="7383"/>
                    </a:cubicBezTo>
                    <a:lnTo>
                      <a:pt x="13238" y="3361"/>
                    </a:lnTo>
                    <a:cubicBezTo>
                      <a:pt x="13238" y="3361"/>
                      <a:pt x="11623" y="1017"/>
                      <a:pt x="10103" y="194"/>
                    </a:cubicBezTo>
                    <a:cubicBezTo>
                      <a:pt x="9864" y="60"/>
                      <a:pt x="9519" y="0"/>
                      <a:pt x="910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1813650" y="2344625"/>
                <a:ext cx="134625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5385" h="4221" extrusionOk="0">
                    <a:moveTo>
                      <a:pt x="1243" y="0"/>
                    </a:moveTo>
                    <a:cubicBezTo>
                      <a:pt x="878" y="0"/>
                      <a:pt x="456" y="47"/>
                      <a:pt x="0" y="136"/>
                    </a:cubicBezTo>
                    <a:cubicBezTo>
                      <a:pt x="1204" y="1339"/>
                      <a:pt x="2059" y="2891"/>
                      <a:pt x="2661" y="4221"/>
                    </a:cubicBezTo>
                    <a:lnTo>
                      <a:pt x="5384" y="3366"/>
                    </a:lnTo>
                    <a:cubicBezTo>
                      <a:pt x="5384" y="3366"/>
                      <a:pt x="3769" y="1022"/>
                      <a:pt x="2249" y="199"/>
                    </a:cubicBezTo>
                    <a:cubicBezTo>
                      <a:pt x="2011" y="63"/>
                      <a:pt x="1665" y="0"/>
                      <a:pt x="1243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1595125" y="2366825"/>
                <a:ext cx="360275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7134" extrusionOk="0">
                    <a:moveTo>
                      <a:pt x="12428" y="1"/>
                    </a:moveTo>
                    <a:cubicBezTo>
                      <a:pt x="12311" y="1"/>
                      <a:pt x="12190" y="13"/>
                      <a:pt x="12067" y="39"/>
                    </a:cubicBezTo>
                    <a:cubicBezTo>
                      <a:pt x="10578" y="388"/>
                      <a:pt x="2946" y="2985"/>
                      <a:pt x="1078" y="4600"/>
                    </a:cubicBezTo>
                    <a:cubicBezTo>
                      <a:pt x="191" y="5391"/>
                      <a:pt x="1" y="7133"/>
                      <a:pt x="1" y="7133"/>
                    </a:cubicBezTo>
                    <a:lnTo>
                      <a:pt x="14410" y="1148"/>
                    </a:lnTo>
                    <a:cubicBezTo>
                      <a:pt x="14410" y="1148"/>
                      <a:pt x="13576" y="1"/>
                      <a:pt x="12428" y="1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1595125" y="2366825"/>
                <a:ext cx="360275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7134" extrusionOk="0">
                    <a:moveTo>
                      <a:pt x="12428" y="1"/>
                    </a:moveTo>
                    <a:cubicBezTo>
                      <a:pt x="12311" y="1"/>
                      <a:pt x="12190" y="13"/>
                      <a:pt x="12067" y="39"/>
                    </a:cubicBezTo>
                    <a:cubicBezTo>
                      <a:pt x="10578" y="388"/>
                      <a:pt x="2946" y="2985"/>
                      <a:pt x="1078" y="4600"/>
                    </a:cubicBezTo>
                    <a:cubicBezTo>
                      <a:pt x="191" y="5391"/>
                      <a:pt x="1" y="7133"/>
                      <a:pt x="1" y="7133"/>
                    </a:cubicBezTo>
                    <a:lnTo>
                      <a:pt x="14410" y="1148"/>
                    </a:lnTo>
                    <a:cubicBezTo>
                      <a:pt x="14410" y="1148"/>
                      <a:pt x="13576" y="1"/>
                      <a:pt x="12428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2700375" y="2150200"/>
                <a:ext cx="338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5348" extrusionOk="0">
                    <a:moveTo>
                      <a:pt x="7572" y="1"/>
                    </a:moveTo>
                    <a:cubicBezTo>
                      <a:pt x="5207" y="1"/>
                      <a:pt x="2445" y="368"/>
                      <a:pt x="1743" y="1230"/>
                    </a:cubicBezTo>
                    <a:cubicBezTo>
                      <a:pt x="634" y="2561"/>
                      <a:pt x="1" y="5347"/>
                      <a:pt x="1" y="5347"/>
                    </a:cubicBezTo>
                    <a:lnTo>
                      <a:pt x="13523" y="4271"/>
                    </a:lnTo>
                    <a:cubicBezTo>
                      <a:pt x="13523" y="4271"/>
                      <a:pt x="12478" y="914"/>
                      <a:pt x="10800" y="344"/>
                    </a:cubicBezTo>
                    <a:cubicBezTo>
                      <a:pt x="10173" y="123"/>
                      <a:pt x="8939" y="1"/>
                      <a:pt x="757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2700375" y="2158775"/>
                <a:ext cx="95050" cy="125125"/>
              </a:xfrm>
              <a:custGeom>
                <a:avLst/>
                <a:gdLst/>
                <a:ahLst/>
                <a:cxnLst/>
                <a:rect l="l" t="t" r="r" b="b"/>
                <a:pathLst>
                  <a:path w="3802" h="5005" extrusionOk="0">
                    <a:moveTo>
                      <a:pt x="3801" y="1"/>
                    </a:moveTo>
                    <a:lnTo>
                      <a:pt x="3801" y="1"/>
                    </a:lnTo>
                    <a:cubicBezTo>
                      <a:pt x="2819" y="191"/>
                      <a:pt x="2059" y="476"/>
                      <a:pt x="1743" y="887"/>
                    </a:cubicBezTo>
                    <a:cubicBezTo>
                      <a:pt x="634" y="2218"/>
                      <a:pt x="1" y="5004"/>
                      <a:pt x="1" y="5004"/>
                    </a:cubicBezTo>
                    <a:lnTo>
                      <a:pt x="2851" y="4783"/>
                    </a:lnTo>
                    <a:cubicBezTo>
                      <a:pt x="2914" y="3326"/>
                      <a:pt x="3136" y="1552"/>
                      <a:pt x="3801" y="1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682175" y="2199625"/>
                <a:ext cx="3895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5582" h="2421" extrusionOk="0">
                    <a:moveTo>
                      <a:pt x="8200" y="0"/>
                    </a:moveTo>
                    <a:cubicBezTo>
                      <a:pt x="5423" y="0"/>
                      <a:pt x="2568" y="190"/>
                      <a:pt x="1742" y="330"/>
                    </a:cubicBezTo>
                    <a:cubicBezTo>
                      <a:pt x="380" y="552"/>
                      <a:pt x="0" y="2230"/>
                      <a:pt x="0" y="2230"/>
                    </a:cubicBezTo>
                    <a:lnTo>
                      <a:pt x="15582" y="2420"/>
                    </a:lnTo>
                    <a:cubicBezTo>
                      <a:pt x="15582" y="2420"/>
                      <a:pt x="14758" y="869"/>
                      <a:pt x="13650" y="489"/>
                    </a:cubicBezTo>
                    <a:cubicBezTo>
                      <a:pt x="12607" y="122"/>
                      <a:pt x="10428" y="0"/>
                      <a:pt x="8200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2682175" y="2199625"/>
                <a:ext cx="3895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5582" h="2421" extrusionOk="0">
                    <a:moveTo>
                      <a:pt x="8200" y="0"/>
                    </a:moveTo>
                    <a:cubicBezTo>
                      <a:pt x="5423" y="0"/>
                      <a:pt x="2568" y="190"/>
                      <a:pt x="1742" y="330"/>
                    </a:cubicBezTo>
                    <a:cubicBezTo>
                      <a:pt x="380" y="552"/>
                      <a:pt x="0" y="2230"/>
                      <a:pt x="0" y="2230"/>
                    </a:cubicBezTo>
                    <a:lnTo>
                      <a:pt x="15582" y="2420"/>
                    </a:lnTo>
                    <a:cubicBezTo>
                      <a:pt x="15582" y="2420"/>
                      <a:pt x="14758" y="869"/>
                      <a:pt x="13650" y="489"/>
                    </a:cubicBezTo>
                    <a:cubicBezTo>
                      <a:pt x="12607" y="122"/>
                      <a:pt x="10428" y="0"/>
                      <a:pt x="8200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2203975" y="2226400"/>
                <a:ext cx="212200" cy="240625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9625" extrusionOk="0">
                    <a:moveTo>
                      <a:pt x="5598" y="1"/>
                    </a:moveTo>
                    <a:cubicBezTo>
                      <a:pt x="5548" y="1"/>
                      <a:pt x="5497" y="7"/>
                      <a:pt x="5447" y="19"/>
                    </a:cubicBezTo>
                    <a:lnTo>
                      <a:pt x="665" y="938"/>
                    </a:lnTo>
                    <a:cubicBezTo>
                      <a:pt x="254" y="1001"/>
                      <a:pt x="0" y="1413"/>
                      <a:pt x="64" y="1793"/>
                    </a:cubicBezTo>
                    <a:lnTo>
                      <a:pt x="697" y="9013"/>
                    </a:lnTo>
                    <a:cubicBezTo>
                      <a:pt x="754" y="9383"/>
                      <a:pt x="1091" y="9625"/>
                      <a:pt x="1457" y="9625"/>
                    </a:cubicBezTo>
                    <a:cubicBezTo>
                      <a:pt x="1499" y="9625"/>
                      <a:pt x="1541" y="9621"/>
                      <a:pt x="1584" y="9615"/>
                    </a:cubicBezTo>
                    <a:lnTo>
                      <a:pt x="7823" y="8411"/>
                    </a:lnTo>
                    <a:cubicBezTo>
                      <a:pt x="8234" y="8348"/>
                      <a:pt x="8488" y="7936"/>
                      <a:pt x="8424" y="7525"/>
                    </a:cubicBezTo>
                    <a:lnTo>
                      <a:pt x="6302" y="589"/>
                    </a:lnTo>
                    <a:cubicBezTo>
                      <a:pt x="6247" y="259"/>
                      <a:pt x="5930" y="1"/>
                      <a:pt x="5598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2207925" y="2261700"/>
                <a:ext cx="208250" cy="20555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8222" extrusionOk="0">
                    <a:moveTo>
                      <a:pt x="6398" y="1"/>
                    </a:moveTo>
                    <a:cubicBezTo>
                      <a:pt x="5384" y="191"/>
                      <a:pt x="4118" y="412"/>
                      <a:pt x="3231" y="602"/>
                    </a:cubicBezTo>
                    <a:cubicBezTo>
                      <a:pt x="2249" y="792"/>
                      <a:pt x="1077" y="919"/>
                      <a:pt x="1" y="1394"/>
                    </a:cubicBezTo>
                    <a:lnTo>
                      <a:pt x="539" y="7601"/>
                    </a:lnTo>
                    <a:cubicBezTo>
                      <a:pt x="622" y="7959"/>
                      <a:pt x="920" y="8221"/>
                      <a:pt x="1267" y="8221"/>
                    </a:cubicBezTo>
                    <a:cubicBezTo>
                      <a:pt x="1319" y="8221"/>
                      <a:pt x="1372" y="8215"/>
                      <a:pt x="1426" y="8203"/>
                    </a:cubicBezTo>
                    <a:lnTo>
                      <a:pt x="7665" y="6999"/>
                    </a:lnTo>
                    <a:cubicBezTo>
                      <a:pt x="8076" y="6936"/>
                      <a:pt x="8330" y="6524"/>
                      <a:pt x="8266" y="6113"/>
                    </a:cubicBezTo>
                    <a:lnTo>
                      <a:pt x="6398" y="1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1384500" y="2233100"/>
                <a:ext cx="2357025" cy="1703500"/>
              </a:xfrm>
              <a:custGeom>
                <a:avLst/>
                <a:gdLst/>
                <a:ahLst/>
                <a:cxnLst/>
                <a:rect l="l" t="t" r="r" b="b"/>
                <a:pathLst>
                  <a:path w="94281" h="68140" extrusionOk="0">
                    <a:moveTo>
                      <a:pt x="59223" y="1"/>
                    </a:moveTo>
                    <a:cubicBezTo>
                      <a:pt x="54028" y="1"/>
                      <a:pt x="46605" y="635"/>
                      <a:pt x="36326" y="2475"/>
                    </a:cubicBezTo>
                    <a:cubicBezTo>
                      <a:pt x="18275" y="6465"/>
                      <a:pt x="9186" y="10645"/>
                      <a:pt x="6716" y="13020"/>
                    </a:cubicBezTo>
                    <a:cubicBezTo>
                      <a:pt x="4277" y="15396"/>
                      <a:pt x="1554" y="32307"/>
                      <a:pt x="699" y="48965"/>
                    </a:cubicBezTo>
                    <a:cubicBezTo>
                      <a:pt x="0" y="63120"/>
                      <a:pt x="5271" y="68140"/>
                      <a:pt x="11158" y="68140"/>
                    </a:cubicBezTo>
                    <a:cubicBezTo>
                      <a:pt x="12212" y="68140"/>
                      <a:pt x="13285" y="67979"/>
                      <a:pt x="14348" y="67681"/>
                    </a:cubicBezTo>
                    <a:cubicBezTo>
                      <a:pt x="21315" y="65686"/>
                      <a:pt x="25527" y="41649"/>
                      <a:pt x="26731" y="38356"/>
                    </a:cubicBezTo>
                    <a:cubicBezTo>
                      <a:pt x="27174" y="37121"/>
                      <a:pt x="40348" y="34365"/>
                      <a:pt x="42565" y="33922"/>
                    </a:cubicBezTo>
                    <a:cubicBezTo>
                      <a:pt x="44359" y="33579"/>
                      <a:pt x="54085" y="31852"/>
                      <a:pt x="57815" y="31852"/>
                    </a:cubicBezTo>
                    <a:cubicBezTo>
                      <a:pt x="58563" y="31852"/>
                      <a:pt x="59070" y="31921"/>
                      <a:pt x="59223" y="32085"/>
                    </a:cubicBezTo>
                    <a:cubicBezTo>
                      <a:pt x="61493" y="34666"/>
                      <a:pt x="73934" y="54717"/>
                      <a:pt x="81218" y="54717"/>
                    </a:cubicBezTo>
                    <a:cubicBezTo>
                      <a:pt x="81352" y="54717"/>
                      <a:pt x="81483" y="54710"/>
                      <a:pt x="81613" y="54697"/>
                    </a:cubicBezTo>
                    <a:cubicBezTo>
                      <a:pt x="88802" y="53937"/>
                      <a:pt x="94281" y="47445"/>
                      <a:pt x="87313" y="32275"/>
                    </a:cubicBezTo>
                    <a:cubicBezTo>
                      <a:pt x="80315" y="17106"/>
                      <a:pt x="71511" y="2443"/>
                      <a:pt x="68344" y="1145"/>
                    </a:cubicBezTo>
                    <a:cubicBezTo>
                      <a:pt x="66835" y="526"/>
                      <a:pt x="63952" y="1"/>
                      <a:pt x="5922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544400" y="2825675"/>
                <a:ext cx="345225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3809" h="12711" extrusionOk="0">
                    <a:moveTo>
                      <a:pt x="6916" y="0"/>
                    </a:moveTo>
                    <a:cubicBezTo>
                      <a:pt x="6516" y="0"/>
                      <a:pt x="6110" y="38"/>
                      <a:pt x="5701" y="117"/>
                    </a:cubicBezTo>
                    <a:cubicBezTo>
                      <a:pt x="2250" y="782"/>
                      <a:pt x="1" y="4107"/>
                      <a:pt x="666" y="7559"/>
                    </a:cubicBezTo>
                    <a:cubicBezTo>
                      <a:pt x="1252" y="10603"/>
                      <a:pt x="3907" y="12711"/>
                      <a:pt x="6893" y="12711"/>
                    </a:cubicBezTo>
                    <a:cubicBezTo>
                      <a:pt x="7294" y="12711"/>
                      <a:pt x="7700" y="12673"/>
                      <a:pt x="8108" y="12594"/>
                    </a:cubicBezTo>
                    <a:cubicBezTo>
                      <a:pt x="11560" y="11929"/>
                      <a:pt x="13809" y="8604"/>
                      <a:pt x="13144" y="5152"/>
                    </a:cubicBezTo>
                    <a:cubicBezTo>
                      <a:pt x="12557" y="2108"/>
                      <a:pt x="9902" y="0"/>
                      <a:pt x="6916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2544400" y="2825675"/>
                <a:ext cx="345225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3809" h="12711" extrusionOk="0">
                    <a:moveTo>
                      <a:pt x="6916" y="0"/>
                    </a:moveTo>
                    <a:cubicBezTo>
                      <a:pt x="6516" y="0"/>
                      <a:pt x="6110" y="38"/>
                      <a:pt x="5701" y="117"/>
                    </a:cubicBezTo>
                    <a:cubicBezTo>
                      <a:pt x="2250" y="782"/>
                      <a:pt x="1" y="4107"/>
                      <a:pt x="666" y="7559"/>
                    </a:cubicBezTo>
                    <a:cubicBezTo>
                      <a:pt x="1252" y="10603"/>
                      <a:pt x="3907" y="12711"/>
                      <a:pt x="6893" y="12711"/>
                    </a:cubicBezTo>
                    <a:cubicBezTo>
                      <a:pt x="7294" y="12711"/>
                      <a:pt x="7700" y="12673"/>
                      <a:pt x="8108" y="12594"/>
                    </a:cubicBezTo>
                    <a:cubicBezTo>
                      <a:pt x="11560" y="11929"/>
                      <a:pt x="13809" y="8604"/>
                      <a:pt x="13144" y="5152"/>
                    </a:cubicBezTo>
                    <a:cubicBezTo>
                      <a:pt x="12557" y="2108"/>
                      <a:pt x="9902" y="0"/>
                      <a:pt x="6916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2580825" y="2860225"/>
                <a:ext cx="270800" cy="249475"/>
              </a:xfrm>
              <a:custGeom>
                <a:avLst/>
                <a:gdLst/>
                <a:ahLst/>
                <a:cxnLst/>
                <a:rect l="l" t="t" r="r" b="b"/>
                <a:pathLst>
                  <a:path w="10832" h="9979" extrusionOk="0">
                    <a:moveTo>
                      <a:pt x="5465" y="0"/>
                    </a:moveTo>
                    <a:cubicBezTo>
                      <a:pt x="5146" y="0"/>
                      <a:pt x="4823" y="31"/>
                      <a:pt x="4498" y="96"/>
                    </a:cubicBezTo>
                    <a:cubicBezTo>
                      <a:pt x="1774" y="603"/>
                      <a:pt x="1" y="3232"/>
                      <a:pt x="539" y="5923"/>
                    </a:cubicBezTo>
                    <a:cubicBezTo>
                      <a:pt x="985" y="8318"/>
                      <a:pt x="3071" y="9978"/>
                      <a:pt x="5398" y="9978"/>
                    </a:cubicBezTo>
                    <a:cubicBezTo>
                      <a:pt x="5717" y="9978"/>
                      <a:pt x="6041" y="9947"/>
                      <a:pt x="6366" y="9882"/>
                    </a:cubicBezTo>
                    <a:cubicBezTo>
                      <a:pt x="9090" y="9375"/>
                      <a:pt x="10832" y="6747"/>
                      <a:pt x="10325" y="4055"/>
                    </a:cubicBezTo>
                    <a:cubicBezTo>
                      <a:pt x="9852" y="1660"/>
                      <a:pt x="7787" y="0"/>
                      <a:pt x="546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2612500" y="2889550"/>
                <a:ext cx="23912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8807" extrusionOk="0">
                    <a:moveTo>
                      <a:pt x="7348" y="0"/>
                    </a:moveTo>
                    <a:lnTo>
                      <a:pt x="7348" y="0"/>
                    </a:lnTo>
                    <a:cubicBezTo>
                      <a:pt x="7696" y="507"/>
                      <a:pt x="7949" y="1140"/>
                      <a:pt x="8076" y="1805"/>
                    </a:cubicBezTo>
                    <a:cubicBezTo>
                      <a:pt x="8615" y="4497"/>
                      <a:pt x="6841" y="7126"/>
                      <a:pt x="4149" y="7632"/>
                    </a:cubicBezTo>
                    <a:cubicBezTo>
                      <a:pt x="3834" y="7690"/>
                      <a:pt x="3522" y="7718"/>
                      <a:pt x="3216" y="7718"/>
                    </a:cubicBezTo>
                    <a:cubicBezTo>
                      <a:pt x="2009" y="7718"/>
                      <a:pt x="884" y="7288"/>
                      <a:pt x="1" y="6556"/>
                    </a:cubicBezTo>
                    <a:lnTo>
                      <a:pt x="1" y="6556"/>
                    </a:lnTo>
                    <a:cubicBezTo>
                      <a:pt x="904" y="7938"/>
                      <a:pt x="2455" y="8807"/>
                      <a:pt x="4129" y="8807"/>
                    </a:cubicBezTo>
                    <a:cubicBezTo>
                      <a:pt x="4449" y="8807"/>
                      <a:pt x="4774" y="8775"/>
                      <a:pt x="5099" y="8709"/>
                    </a:cubicBezTo>
                    <a:cubicBezTo>
                      <a:pt x="7823" y="8202"/>
                      <a:pt x="9565" y="5574"/>
                      <a:pt x="9058" y="2882"/>
                    </a:cubicBezTo>
                    <a:cubicBezTo>
                      <a:pt x="8836" y="1710"/>
                      <a:pt x="8203" y="697"/>
                      <a:pt x="7348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1584050" y="2526300"/>
                <a:ext cx="538400" cy="495325"/>
              </a:xfrm>
              <a:custGeom>
                <a:avLst/>
                <a:gdLst/>
                <a:ahLst/>
                <a:cxnLst/>
                <a:rect l="l" t="t" r="r" b="b"/>
                <a:pathLst>
                  <a:path w="21536" h="19813" extrusionOk="0">
                    <a:moveTo>
                      <a:pt x="10803" y="0"/>
                    </a:moveTo>
                    <a:cubicBezTo>
                      <a:pt x="10175" y="0"/>
                      <a:pt x="9539" y="60"/>
                      <a:pt x="8899" y="184"/>
                    </a:cubicBezTo>
                    <a:cubicBezTo>
                      <a:pt x="3516" y="1229"/>
                      <a:pt x="0" y="6423"/>
                      <a:pt x="1045" y="11775"/>
                    </a:cubicBezTo>
                    <a:cubicBezTo>
                      <a:pt x="1966" y="16519"/>
                      <a:pt x="6109" y="19813"/>
                      <a:pt x="10765" y="19813"/>
                    </a:cubicBezTo>
                    <a:cubicBezTo>
                      <a:pt x="11392" y="19813"/>
                      <a:pt x="12029" y="19753"/>
                      <a:pt x="12668" y="19629"/>
                    </a:cubicBezTo>
                    <a:cubicBezTo>
                      <a:pt x="18020" y="18615"/>
                      <a:pt x="21535" y="13422"/>
                      <a:pt x="20522" y="8038"/>
                    </a:cubicBezTo>
                    <a:cubicBezTo>
                      <a:pt x="19601" y="3294"/>
                      <a:pt x="15458" y="0"/>
                      <a:pt x="10803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1584050" y="2526300"/>
                <a:ext cx="538400" cy="495325"/>
              </a:xfrm>
              <a:custGeom>
                <a:avLst/>
                <a:gdLst/>
                <a:ahLst/>
                <a:cxnLst/>
                <a:rect l="l" t="t" r="r" b="b"/>
                <a:pathLst>
                  <a:path w="21536" h="19813" extrusionOk="0">
                    <a:moveTo>
                      <a:pt x="10803" y="0"/>
                    </a:moveTo>
                    <a:cubicBezTo>
                      <a:pt x="10175" y="0"/>
                      <a:pt x="9539" y="60"/>
                      <a:pt x="8899" y="184"/>
                    </a:cubicBezTo>
                    <a:cubicBezTo>
                      <a:pt x="3516" y="1229"/>
                      <a:pt x="0" y="6423"/>
                      <a:pt x="1045" y="11775"/>
                    </a:cubicBezTo>
                    <a:cubicBezTo>
                      <a:pt x="1966" y="16519"/>
                      <a:pt x="6109" y="19813"/>
                      <a:pt x="10765" y="19813"/>
                    </a:cubicBezTo>
                    <a:cubicBezTo>
                      <a:pt x="11392" y="19813"/>
                      <a:pt x="12029" y="19753"/>
                      <a:pt x="12668" y="19629"/>
                    </a:cubicBezTo>
                    <a:cubicBezTo>
                      <a:pt x="18020" y="18615"/>
                      <a:pt x="21535" y="13422"/>
                      <a:pt x="20522" y="8038"/>
                    </a:cubicBezTo>
                    <a:cubicBezTo>
                      <a:pt x="19601" y="3294"/>
                      <a:pt x="15458" y="0"/>
                      <a:pt x="10803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1618875" y="2557925"/>
                <a:ext cx="469525" cy="432300"/>
              </a:xfrm>
              <a:custGeom>
                <a:avLst/>
                <a:gdLst/>
                <a:ahLst/>
                <a:cxnLst/>
                <a:rect l="l" t="t" r="r" b="b"/>
                <a:pathLst>
                  <a:path w="18781" h="17292" extrusionOk="0">
                    <a:moveTo>
                      <a:pt x="9391" y="1"/>
                    </a:moveTo>
                    <a:cubicBezTo>
                      <a:pt x="8853" y="1"/>
                      <a:pt x="8308" y="51"/>
                      <a:pt x="7760" y="154"/>
                    </a:cubicBezTo>
                    <a:cubicBezTo>
                      <a:pt x="3073" y="1073"/>
                      <a:pt x="1" y="5601"/>
                      <a:pt x="888" y="10288"/>
                    </a:cubicBezTo>
                    <a:cubicBezTo>
                      <a:pt x="1696" y="14416"/>
                      <a:pt x="5305" y="17291"/>
                      <a:pt x="9357" y="17291"/>
                    </a:cubicBezTo>
                    <a:cubicBezTo>
                      <a:pt x="9905" y="17291"/>
                      <a:pt x="10462" y="17238"/>
                      <a:pt x="11022" y="17129"/>
                    </a:cubicBezTo>
                    <a:cubicBezTo>
                      <a:pt x="15709" y="16210"/>
                      <a:pt x="18781" y="11682"/>
                      <a:pt x="17862" y="6995"/>
                    </a:cubicBezTo>
                    <a:cubicBezTo>
                      <a:pt x="17079" y="2855"/>
                      <a:pt x="13456" y="1"/>
                      <a:pt x="939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1672725" y="2630650"/>
                <a:ext cx="414875" cy="3595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4382" extrusionOk="0">
                    <a:moveTo>
                      <a:pt x="13681" y="0"/>
                    </a:moveTo>
                    <a:lnTo>
                      <a:pt x="13681" y="0"/>
                    </a:lnTo>
                    <a:cubicBezTo>
                      <a:pt x="14283" y="919"/>
                      <a:pt x="14726" y="1964"/>
                      <a:pt x="14948" y="3104"/>
                    </a:cubicBezTo>
                    <a:cubicBezTo>
                      <a:pt x="15867" y="7791"/>
                      <a:pt x="12795" y="12320"/>
                      <a:pt x="8108" y="13238"/>
                    </a:cubicBezTo>
                    <a:cubicBezTo>
                      <a:pt x="7572" y="13336"/>
                      <a:pt x="7039" y="13384"/>
                      <a:pt x="6513" y="13384"/>
                    </a:cubicBezTo>
                    <a:cubicBezTo>
                      <a:pt x="3988" y="13384"/>
                      <a:pt x="1625" y="12291"/>
                      <a:pt x="0" y="10483"/>
                    </a:cubicBezTo>
                    <a:lnTo>
                      <a:pt x="0" y="10483"/>
                    </a:lnTo>
                    <a:cubicBezTo>
                      <a:pt x="1576" y="12860"/>
                      <a:pt x="4279" y="14381"/>
                      <a:pt x="7214" y="14381"/>
                    </a:cubicBezTo>
                    <a:cubicBezTo>
                      <a:pt x="7759" y="14381"/>
                      <a:pt x="8312" y="14329"/>
                      <a:pt x="8868" y="14220"/>
                    </a:cubicBezTo>
                    <a:cubicBezTo>
                      <a:pt x="13555" y="13301"/>
                      <a:pt x="16595" y="8773"/>
                      <a:pt x="15708" y="4086"/>
                    </a:cubicBezTo>
                    <a:cubicBezTo>
                      <a:pt x="15423" y="2502"/>
                      <a:pt x="14695" y="1109"/>
                      <a:pt x="13681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1684600" y="2739125"/>
                <a:ext cx="155200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6208" h="4356" extrusionOk="0">
                    <a:moveTo>
                      <a:pt x="3864" y="0"/>
                    </a:moveTo>
                    <a:lnTo>
                      <a:pt x="824" y="570"/>
                    </a:lnTo>
                    <a:cubicBezTo>
                      <a:pt x="317" y="665"/>
                      <a:pt x="0" y="1140"/>
                      <a:pt x="95" y="1647"/>
                    </a:cubicBezTo>
                    <a:lnTo>
                      <a:pt x="475" y="3642"/>
                    </a:lnTo>
                    <a:cubicBezTo>
                      <a:pt x="559" y="4060"/>
                      <a:pt x="937" y="4355"/>
                      <a:pt x="1372" y="4355"/>
                    </a:cubicBezTo>
                    <a:cubicBezTo>
                      <a:pt x="1431" y="4355"/>
                      <a:pt x="1491" y="4350"/>
                      <a:pt x="1552" y="4339"/>
                    </a:cubicBezTo>
                    <a:lnTo>
                      <a:pt x="4561" y="3769"/>
                    </a:lnTo>
                    <a:lnTo>
                      <a:pt x="6208" y="1488"/>
                    </a:lnTo>
                    <a:lnTo>
                      <a:pt x="3864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1867475" y="2699900"/>
                <a:ext cx="1552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6209" h="4356" extrusionOk="0">
                    <a:moveTo>
                      <a:pt x="4836" y="0"/>
                    </a:moveTo>
                    <a:cubicBezTo>
                      <a:pt x="4777" y="0"/>
                      <a:pt x="4717" y="6"/>
                      <a:pt x="4656" y="17"/>
                    </a:cubicBezTo>
                    <a:lnTo>
                      <a:pt x="1648" y="587"/>
                    </a:lnTo>
                    <a:lnTo>
                      <a:pt x="1" y="2836"/>
                    </a:lnTo>
                    <a:lnTo>
                      <a:pt x="2376" y="4356"/>
                    </a:lnTo>
                    <a:lnTo>
                      <a:pt x="5385" y="3786"/>
                    </a:lnTo>
                    <a:cubicBezTo>
                      <a:pt x="5891" y="3659"/>
                      <a:pt x="6208" y="3216"/>
                      <a:pt x="6113" y="2709"/>
                    </a:cubicBezTo>
                    <a:lnTo>
                      <a:pt x="5733" y="714"/>
                    </a:lnTo>
                    <a:cubicBezTo>
                      <a:pt x="5649" y="296"/>
                      <a:pt x="5271" y="0"/>
                      <a:pt x="4836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1692525" y="2768400"/>
                <a:ext cx="147275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215" extrusionOk="0">
                    <a:moveTo>
                      <a:pt x="0" y="1616"/>
                    </a:moveTo>
                    <a:cubicBezTo>
                      <a:pt x="3" y="1628"/>
                      <a:pt x="5" y="1640"/>
                      <a:pt x="8" y="1652"/>
                    </a:cubicBezTo>
                    <a:lnTo>
                      <a:pt x="8" y="1652"/>
                    </a:lnTo>
                    <a:lnTo>
                      <a:pt x="0" y="1616"/>
                    </a:lnTo>
                    <a:close/>
                    <a:moveTo>
                      <a:pt x="5352" y="1"/>
                    </a:moveTo>
                    <a:lnTo>
                      <a:pt x="4085" y="1743"/>
                    </a:lnTo>
                    <a:lnTo>
                      <a:pt x="1077" y="2313"/>
                    </a:lnTo>
                    <a:cubicBezTo>
                      <a:pt x="1016" y="2324"/>
                      <a:pt x="956" y="2329"/>
                      <a:pt x="897" y="2329"/>
                    </a:cubicBezTo>
                    <a:cubicBezTo>
                      <a:pt x="474" y="2329"/>
                      <a:pt x="106" y="2051"/>
                      <a:pt x="8" y="1652"/>
                    </a:cubicBezTo>
                    <a:lnTo>
                      <a:pt x="8" y="1652"/>
                    </a:lnTo>
                    <a:lnTo>
                      <a:pt x="190" y="2471"/>
                    </a:lnTo>
                    <a:cubicBezTo>
                      <a:pt x="275" y="2893"/>
                      <a:pt x="659" y="3215"/>
                      <a:pt x="1077" y="3215"/>
                    </a:cubicBezTo>
                    <a:cubicBezTo>
                      <a:pt x="1129" y="3215"/>
                      <a:pt x="1182" y="3210"/>
                      <a:pt x="1235" y="3199"/>
                    </a:cubicBezTo>
                    <a:lnTo>
                      <a:pt x="4275" y="2598"/>
                    </a:lnTo>
                    <a:lnTo>
                      <a:pt x="5891" y="317"/>
                    </a:lnTo>
                    <a:lnTo>
                      <a:pt x="5352" y="1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1867475" y="2746250"/>
                <a:ext cx="1552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6209" h="2502" extrusionOk="0">
                    <a:moveTo>
                      <a:pt x="5955" y="0"/>
                    </a:moveTo>
                    <a:lnTo>
                      <a:pt x="5959" y="24"/>
                    </a:lnTo>
                    <a:lnTo>
                      <a:pt x="5959" y="24"/>
                    </a:lnTo>
                    <a:cubicBezTo>
                      <a:pt x="5958" y="16"/>
                      <a:pt x="5956" y="8"/>
                      <a:pt x="5955" y="0"/>
                    </a:cubicBezTo>
                    <a:close/>
                    <a:moveTo>
                      <a:pt x="5959" y="24"/>
                    </a:moveTo>
                    <a:cubicBezTo>
                      <a:pt x="6039" y="492"/>
                      <a:pt x="5724" y="983"/>
                      <a:pt x="5226" y="1077"/>
                    </a:cubicBezTo>
                    <a:lnTo>
                      <a:pt x="2218" y="1647"/>
                    </a:lnTo>
                    <a:lnTo>
                      <a:pt x="381" y="475"/>
                    </a:lnTo>
                    <a:lnTo>
                      <a:pt x="1" y="982"/>
                    </a:lnTo>
                    <a:lnTo>
                      <a:pt x="2376" y="2502"/>
                    </a:lnTo>
                    <a:lnTo>
                      <a:pt x="5385" y="1932"/>
                    </a:lnTo>
                    <a:cubicBezTo>
                      <a:pt x="5891" y="1837"/>
                      <a:pt x="6208" y="1362"/>
                      <a:pt x="6113" y="855"/>
                    </a:cubicBezTo>
                    <a:lnTo>
                      <a:pt x="5959" y="24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1777225" y="2607275"/>
                <a:ext cx="11167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6098" extrusionOk="0">
                    <a:moveTo>
                      <a:pt x="2989" y="0"/>
                    </a:moveTo>
                    <a:cubicBezTo>
                      <a:pt x="2933" y="0"/>
                      <a:pt x="2876" y="6"/>
                      <a:pt x="2819" y="17"/>
                    </a:cubicBezTo>
                    <a:lnTo>
                      <a:pt x="824" y="397"/>
                    </a:lnTo>
                    <a:cubicBezTo>
                      <a:pt x="317" y="492"/>
                      <a:pt x="1" y="967"/>
                      <a:pt x="96" y="1442"/>
                    </a:cubicBezTo>
                    <a:lnTo>
                      <a:pt x="697" y="4482"/>
                    </a:lnTo>
                    <a:lnTo>
                      <a:pt x="2978" y="6097"/>
                    </a:lnTo>
                    <a:lnTo>
                      <a:pt x="4466" y="3754"/>
                    </a:lnTo>
                    <a:lnTo>
                      <a:pt x="3864" y="714"/>
                    </a:lnTo>
                    <a:cubicBezTo>
                      <a:pt x="3781" y="296"/>
                      <a:pt x="3403" y="0"/>
                      <a:pt x="298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1819200" y="2788200"/>
                <a:ext cx="110850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6098" extrusionOk="0">
                    <a:moveTo>
                      <a:pt x="1520" y="0"/>
                    </a:moveTo>
                    <a:lnTo>
                      <a:pt x="0" y="2344"/>
                    </a:lnTo>
                    <a:lnTo>
                      <a:pt x="570" y="5384"/>
                    </a:lnTo>
                    <a:cubicBezTo>
                      <a:pt x="654" y="5802"/>
                      <a:pt x="1032" y="6098"/>
                      <a:pt x="1467" y="6098"/>
                    </a:cubicBezTo>
                    <a:cubicBezTo>
                      <a:pt x="1526" y="6098"/>
                      <a:pt x="1586" y="6092"/>
                      <a:pt x="1647" y="6081"/>
                    </a:cubicBezTo>
                    <a:lnTo>
                      <a:pt x="3610" y="5701"/>
                    </a:lnTo>
                    <a:cubicBezTo>
                      <a:pt x="4117" y="5606"/>
                      <a:pt x="4434" y="5131"/>
                      <a:pt x="4339" y="4656"/>
                    </a:cubicBezTo>
                    <a:lnTo>
                      <a:pt x="3769" y="1616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1828700" y="2607275"/>
                <a:ext cx="60200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6098" extrusionOk="0">
                    <a:moveTo>
                      <a:pt x="40" y="137"/>
                    </a:moveTo>
                    <a:cubicBezTo>
                      <a:pt x="27" y="139"/>
                      <a:pt x="13" y="141"/>
                      <a:pt x="0" y="144"/>
                    </a:cubicBezTo>
                    <a:lnTo>
                      <a:pt x="40" y="137"/>
                    </a:lnTo>
                    <a:close/>
                    <a:moveTo>
                      <a:pt x="929" y="0"/>
                    </a:moveTo>
                    <a:cubicBezTo>
                      <a:pt x="873" y="0"/>
                      <a:pt x="817" y="6"/>
                      <a:pt x="760" y="17"/>
                    </a:cubicBezTo>
                    <a:lnTo>
                      <a:pt x="40" y="137"/>
                    </a:lnTo>
                    <a:lnTo>
                      <a:pt x="40" y="137"/>
                    </a:lnTo>
                    <a:cubicBezTo>
                      <a:pt x="87" y="130"/>
                      <a:pt x="133" y="127"/>
                      <a:pt x="179" y="127"/>
                    </a:cubicBezTo>
                    <a:cubicBezTo>
                      <a:pt x="615" y="127"/>
                      <a:pt x="993" y="426"/>
                      <a:pt x="1077" y="872"/>
                    </a:cubicBezTo>
                    <a:lnTo>
                      <a:pt x="1647" y="3881"/>
                    </a:lnTo>
                    <a:lnTo>
                      <a:pt x="475" y="5781"/>
                    </a:lnTo>
                    <a:lnTo>
                      <a:pt x="919" y="6097"/>
                    </a:lnTo>
                    <a:lnTo>
                      <a:pt x="2407" y="3754"/>
                    </a:lnTo>
                    <a:lnTo>
                      <a:pt x="1805" y="745"/>
                    </a:lnTo>
                    <a:cubicBezTo>
                      <a:pt x="1722" y="299"/>
                      <a:pt x="1343" y="0"/>
                      <a:pt x="929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1849275" y="2788200"/>
                <a:ext cx="80775" cy="14650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5860" extrusionOk="0">
                    <a:moveTo>
                      <a:pt x="317" y="0"/>
                    </a:moveTo>
                    <a:lnTo>
                      <a:pt x="1" y="444"/>
                    </a:lnTo>
                    <a:lnTo>
                      <a:pt x="1837" y="1774"/>
                    </a:lnTo>
                    <a:lnTo>
                      <a:pt x="2407" y="4782"/>
                    </a:lnTo>
                    <a:cubicBezTo>
                      <a:pt x="2500" y="5276"/>
                      <a:pt x="2201" y="5740"/>
                      <a:pt x="1717" y="5851"/>
                    </a:cubicBezTo>
                    <a:lnTo>
                      <a:pt x="1717" y="5851"/>
                    </a:lnTo>
                    <a:lnTo>
                      <a:pt x="2439" y="5701"/>
                    </a:lnTo>
                    <a:cubicBezTo>
                      <a:pt x="2914" y="5606"/>
                      <a:pt x="3231" y="5131"/>
                      <a:pt x="3136" y="4656"/>
                    </a:cubicBezTo>
                    <a:lnTo>
                      <a:pt x="2566" y="1616"/>
                    </a:lnTo>
                    <a:lnTo>
                      <a:pt x="317" y="0"/>
                    </a:lnTo>
                    <a:close/>
                    <a:moveTo>
                      <a:pt x="1717" y="5851"/>
                    </a:moveTo>
                    <a:lnTo>
                      <a:pt x="1679" y="5859"/>
                    </a:lnTo>
                    <a:cubicBezTo>
                      <a:pt x="1692" y="5857"/>
                      <a:pt x="1705" y="5854"/>
                      <a:pt x="1717" y="585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1384500" y="2614025"/>
                <a:ext cx="668275" cy="1322575"/>
              </a:xfrm>
              <a:custGeom>
                <a:avLst/>
                <a:gdLst/>
                <a:ahLst/>
                <a:cxnLst/>
                <a:rect l="l" t="t" r="r" b="b"/>
                <a:pathLst>
                  <a:path w="26731" h="52903" extrusionOk="0">
                    <a:moveTo>
                      <a:pt x="5544" y="0"/>
                    </a:moveTo>
                    <a:lnTo>
                      <a:pt x="5544" y="0"/>
                    </a:lnTo>
                    <a:cubicBezTo>
                      <a:pt x="3454" y="5574"/>
                      <a:pt x="1427" y="19730"/>
                      <a:pt x="699" y="33728"/>
                    </a:cubicBezTo>
                    <a:cubicBezTo>
                      <a:pt x="0" y="47883"/>
                      <a:pt x="5294" y="52903"/>
                      <a:pt x="11168" y="52903"/>
                    </a:cubicBezTo>
                    <a:cubicBezTo>
                      <a:pt x="12220" y="52903"/>
                      <a:pt x="13290" y="52742"/>
                      <a:pt x="14348" y="52444"/>
                    </a:cubicBezTo>
                    <a:cubicBezTo>
                      <a:pt x="21315" y="50449"/>
                      <a:pt x="25527" y="26412"/>
                      <a:pt x="26731" y="23119"/>
                    </a:cubicBezTo>
                    <a:cubicBezTo>
                      <a:pt x="7697" y="21408"/>
                      <a:pt x="5164" y="8266"/>
                      <a:pt x="5544" y="0"/>
                    </a:cubicBezTo>
                    <a:close/>
                  </a:path>
                </a:pathLst>
              </a:custGeom>
              <a:solidFill>
                <a:srgbClr val="2A3F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2865050" y="2284675"/>
                <a:ext cx="876475" cy="13163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2655" extrusionOk="0">
                    <a:moveTo>
                      <a:pt x="10388" y="0"/>
                    </a:moveTo>
                    <a:lnTo>
                      <a:pt x="10388" y="0"/>
                    </a:lnTo>
                    <a:cubicBezTo>
                      <a:pt x="14284" y="8487"/>
                      <a:pt x="15550" y="21598"/>
                      <a:pt x="1" y="30086"/>
                    </a:cubicBezTo>
                    <a:cubicBezTo>
                      <a:pt x="2364" y="32729"/>
                      <a:pt x="14712" y="52654"/>
                      <a:pt x="21964" y="52654"/>
                    </a:cubicBezTo>
                    <a:cubicBezTo>
                      <a:pt x="22098" y="52654"/>
                      <a:pt x="22229" y="52648"/>
                      <a:pt x="22359" y="52634"/>
                    </a:cubicBezTo>
                    <a:cubicBezTo>
                      <a:pt x="29580" y="51874"/>
                      <a:pt x="35059" y="45382"/>
                      <a:pt x="28091" y="30212"/>
                    </a:cubicBezTo>
                    <a:cubicBezTo>
                      <a:pt x="21853" y="16721"/>
                      <a:pt x="14220" y="3642"/>
                      <a:pt x="10388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1683025" y="3055000"/>
                <a:ext cx="369750" cy="410950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6438" extrusionOk="0">
                    <a:moveTo>
                      <a:pt x="63" y="1"/>
                    </a:moveTo>
                    <a:lnTo>
                      <a:pt x="0" y="96"/>
                    </a:lnTo>
                    <a:cubicBezTo>
                      <a:pt x="0" y="96"/>
                      <a:pt x="4307" y="12985"/>
                      <a:pt x="11971" y="16437"/>
                    </a:cubicBezTo>
                    <a:cubicBezTo>
                      <a:pt x="13364" y="11307"/>
                      <a:pt x="14314" y="6778"/>
                      <a:pt x="14790" y="5511"/>
                    </a:cubicBezTo>
                    <a:cubicBezTo>
                      <a:pt x="7981" y="4878"/>
                      <a:pt x="3294" y="2788"/>
                      <a:pt x="63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1603050" y="3160300"/>
                <a:ext cx="795700" cy="852900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34116" extrusionOk="0">
                    <a:moveTo>
                      <a:pt x="25505" y="0"/>
                    </a:moveTo>
                    <a:cubicBezTo>
                      <a:pt x="19801" y="0"/>
                      <a:pt x="10641" y="5226"/>
                      <a:pt x="10641" y="5226"/>
                    </a:cubicBezTo>
                    <a:cubicBezTo>
                      <a:pt x="8139" y="7000"/>
                      <a:pt x="7791" y="8963"/>
                      <a:pt x="8741" y="10863"/>
                    </a:cubicBezTo>
                    <a:cubicBezTo>
                      <a:pt x="9375" y="12162"/>
                      <a:pt x="10800" y="12383"/>
                      <a:pt x="10800" y="12383"/>
                    </a:cubicBezTo>
                    <a:cubicBezTo>
                      <a:pt x="9185" y="13112"/>
                      <a:pt x="7823" y="13713"/>
                      <a:pt x="7316" y="14632"/>
                    </a:cubicBezTo>
                    <a:cubicBezTo>
                      <a:pt x="5606" y="17704"/>
                      <a:pt x="8234" y="20047"/>
                      <a:pt x="8234" y="20047"/>
                    </a:cubicBezTo>
                    <a:cubicBezTo>
                      <a:pt x="8234" y="20047"/>
                      <a:pt x="3199" y="21314"/>
                      <a:pt x="4149" y="25209"/>
                    </a:cubicBezTo>
                    <a:cubicBezTo>
                      <a:pt x="4751" y="27679"/>
                      <a:pt x="7158" y="28059"/>
                      <a:pt x="7158" y="28059"/>
                    </a:cubicBezTo>
                    <a:cubicBezTo>
                      <a:pt x="5543" y="30656"/>
                      <a:pt x="0" y="30783"/>
                      <a:pt x="0" y="30783"/>
                    </a:cubicBezTo>
                    <a:cubicBezTo>
                      <a:pt x="431" y="33278"/>
                      <a:pt x="2115" y="34115"/>
                      <a:pt x="4422" y="34115"/>
                    </a:cubicBezTo>
                    <a:cubicBezTo>
                      <a:pt x="7035" y="34115"/>
                      <a:pt x="10448" y="33040"/>
                      <a:pt x="13745" y="32081"/>
                    </a:cubicBezTo>
                    <a:cubicBezTo>
                      <a:pt x="20110" y="30181"/>
                      <a:pt x="19192" y="24164"/>
                      <a:pt x="19192" y="24164"/>
                    </a:cubicBezTo>
                    <a:cubicBezTo>
                      <a:pt x="25621" y="22739"/>
                      <a:pt x="24417" y="16279"/>
                      <a:pt x="24417" y="16279"/>
                    </a:cubicBezTo>
                    <a:cubicBezTo>
                      <a:pt x="29041" y="13682"/>
                      <a:pt x="26888" y="8171"/>
                      <a:pt x="26888" y="8171"/>
                    </a:cubicBezTo>
                    <a:cubicBezTo>
                      <a:pt x="26888" y="8171"/>
                      <a:pt x="31828" y="5353"/>
                      <a:pt x="29294" y="1584"/>
                    </a:cubicBezTo>
                    <a:cubicBezTo>
                      <a:pt x="28531" y="442"/>
                      <a:pt x="27164" y="0"/>
                      <a:pt x="25505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>
                <a:off x="1898375" y="3161100"/>
                <a:ext cx="5003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31607" extrusionOk="0">
                    <a:moveTo>
                      <a:pt x="14346" y="1"/>
                    </a:moveTo>
                    <a:lnTo>
                      <a:pt x="14346" y="1"/>
                    </a:lnTo>
                    <a:cubicBezTo>
                      <a:pt x="15455" y="856"/>
                      <a:pt x="16785" y="2217"/>
                      <a:pt x="16785" y="3579"/>
                    </a:cubicBezTo>
                    <a:cubicBezTo>
                      <a:pt x="16785" y="5859"/>
                      <a:pt x="14156" y="8013"/>
                      <a:pt x="8867" y="9723"/>
                    </a:cubicBezTo>
                    <a:cubicBezTo>
                      <a:pt x="8867" y="9723"/>
                      <a:pt x="11939" y="8984"/>
                      <a:pt x="13482" y="8984"/>
                    </a:cubicBezTo>
                    <a:cubicBezTo>
                      <a:pt x="13909" y="8984"/>
                      <a:pt x="14218" y="9041"/>
                      <a:pt x="14314" y="9185"/>
                    </a:cubicBezTo>
                    <a:cubicBezTo>
                      <a:pt x="15138" y="10388"/>
                      <a:pt x="14473" y="14252"/>
                      <a:pt x="12161" y="15455"/>
                    </a:cubicBezTo>
                    <a:cubicBezTo>
                      <a:pt x="9849" y="16658"/>
                      <a:pt x="3515" y="18717"/>
                      <a:pt x="3515" y="18717"/>
                    </a:cubicBezTo>
                    <a:cubicBezTo>
                      <a:pt x="3515" y="18717"/>
                      <a:pt x="8899" y="17862"/>
                      <a:pt x="11464" y="17102"/>
                    </a:cubicBezTo>
                    <a:cubicBezTo>
                      <a:pt x="11480" y="17098"/>
                      <a:pt x="11496" y="17096"/>
                      <a:pt x="11511" y="17096"/>
                    </a:cubicBezTo>
                    <a:cubicBezTo>
                      <a:pt x="12106" y="17096"/>
                      <a:pt x="12232" y="20062"/>
                      <a:pt x="10039" y="21884"/>
                    </a:cubicBezTo>
                    <a:cubicBezTo>
                      <a:pt x="7822" y="23784"/>
                      <a:pt x="6461" y="23974"/>
                      <a:pt x="6461" y="23974"/>
                    </a:cubicBezTo>
                    <a:lnTo>
                      <a:pt x="0" y="26064"/>
                    </a:lnTo>
                    <a:cubicBezTo>
                      <a:pt x="0" y="26064"/>
                      <a:pt x="4329" y="25363"/>
                      <a:pt x="5625" y="25363"/>
                    </a:cubicBezTo>
                    <a:cubicBezTo>
                      <a:pt x="5786" y="25363"/>
                      <a:pt x="5901" y="25374"/>
                      <a:pt x="5954" y="25399"/>
                    </a:cubicBezTo>
                    <a:cubicBezTo>
                      <a:pt x="6619" y="25716"/>
                      <a:pt x="6334" y="28883"/>
                      <a:pt x="3104" y="31606"/>
                    </a:cubicBezTo>
                    <a:cubicBezTo>
                      <a:pt x="8171" y="29389"/>
                      <a:pt x="7411" y="24132"/>
                      <a:pt x="7411" y="24132"/>
                    </a:cubicBezTo>
                    <a:cubicBezTo>
                      <a:pt x="13808" y="22707"/>
                      <a:pt x="12604" y="16247"/>
                      <a:pt x="12604" y="16247"/>
                    </a:cubicBezTo>
                    <a:cubicBezTo>
                      <a:pt x="17228" y="13650"/>
                      <a:pt x="15075" y="8139"/>
                      <a:pt x="15075" y="8139"/>
                    </a:cubicBezTo>
                    <a:cubicBezTo>
                      <a:pt x="15075" y="8139"/>
                      <a:pt x="20015" y="5321"/>
                      <a:pt x="17481" y="1552"/>
                    </a:cubicBezTo>
                    <a:cubicBezTo>
                      <a:pt x="16816" y="571"/>
                      <a:pt x="15708" y="96"/>
                      <a:pt x="14346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>
                <a:off x="2865050" y="2783450"/>
                <a:ext cx="27477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0991" h="18686" extrusionOk="0">
                    <a:moveTo>
                      <a:pt x="10705" y="0"/>
                    </a:moveTo>
                    <a:lnTo>
                      <a:pt x="10705" y="0"/>
                    </a:lnTo>
                    <a:cubicBezTo>
                      <a:pt x="8773" y="3674"/>
                      <a:pt x="5385" y="7189"/>
                      <a:pt x="1" y="10135"/>
                    </a:cubicBezTo>
                    <a:cubicBezTo>
                      <a:pt x="919" y="11148"/>
                      <a:pt x="3263" y="14695"/>
                      <a:pt x="6240" y="18685"/>
                    </a:cubicBezTo>
                    <a:cubicBezTo>
                      <a:pt x="10990" y="12858"/>
                      <a:pt x="10768" y="1742"/>
                      <a:pt x="10705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255425" y="2559425"/>
                <a:ext cx="198750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4652" extrusionOk="0">
                    <a:moveTo>
                      <a:pt x="6197" y="0"/>
                    </a:moveTo>
                    <a:cubicBezTo>
                      <a:pt x="6096" y="0"/>
                      <a:pt x="5994" y="10"/>
                      <a:pt x="5891" y="31"/>
                    </a:cubicBezTo>
                    <a:lnTo>
                      <a:pt x="1363" y="886"/>
                    </a:lnTo>
                    <a:cubicBezTo>
                      <a:pt x="539" y="1044"/>
                      <a:pt x="1" y="1804"/>
                      <a:pt x="159" y="2564"/>
                    </a:cubicBezTo>
                    <a:lnTo>
                      <a:pt x="349" y="3514"/>
                    </a:lnTo>
                    <a:cubicBezTo>
                      <a:pt x="460" y="4180"/>
                      <a:pt x="1082" y="4652"/>
                      <a:pt x="1788" y="4652"/>
                    </a:cubicBezTo>
                    <a:cubicBezTo>
                      <a:pt x="1888" y="4652"/>
                      <a:pt x="1989" y="4642"/>
                      <a:pt x="2091" y="4623"/>
                    </a:cubicBezTo>
                    <a:lnTo>
                      <a:pt x="6620" y="3768"/>
                    </a:lnTo>
                    <a:cubicBezTo>
                      <a:pt x="7411" y="3609"/>
                      <a:pt x="7950" y="2849"/>
                      <a:pt x="7791" y="2058"/>
                    </a:cubicBezTo>
                    <a:lnTo>
                      <a:pt x="7633" y="1139"/>
                    </a:lnTo>
                    <a:cubicBezTo>
                      <a:pt x="7495" y="450"/>
                      <a:pt x="6877" y="0"/>
                      <a:pt x="6197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>
                <a:off x="2282350" y="2699800"/>
                <a:ext cx="198750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4674" extrusionOk="0">
                    <a:moveTo>
                      <a:pt x="6155" y="1"/>
                    </a:moveTo>
                    <a:cubicBezTo>
                      <a:pt x="6068" y="1"/>
                      <a:pt x="5980" y="8"/>
                      <a:pt x="5891" y="21"/>
                    </a:cubicBezTo>
                    <a:lnTo>
                      <a:pt x="1362" y="908"/>
                    </a:lnTo>
                    <a:cubicBezTo>
                      <a:pt x="539" y="1066"/>
                      <a:pt x="1" y="1826"/>
                      <a:pt x="159" y="2586"/>
                    </a:cubicBezTo>
                    <a:lnTo>
                      <a:pt x="349" y="3536"/>
                    </a:lnTo>
                    <a:cubicBezTo>
                      <a:pt x="488" y="4202"/>
                      <a:pt x="1088" y="4674"/>
                      <a:pt x="1789" y="4674"/>
                    </a:cubicBezTo>
                    <a:cubicBezTo>
                      <a:pt x="1888" y="4674"/>
                      <a:pt x="1989" y="4664"/>
                      <a:pt x="2091" y="4645"/>
                    </a:cubicBezTo>
                    <a:lnTo>
                      <a:pt x="6619" y="3758"/>
                    </a:lnTo>
                    <a:cubicBezTo>
                      <a:pt x="7411" y="3600"/>
                      <a:pt x="7949" y="2871"/>
                      <a:pt x="7823" y="2080"/>
                    </a:cubicBezTo>
                    <a:lnTo>
                      <a:pt x="7633" y="1161"/>
                    </a:lnTo>
                    <a:cubicBezTo>
                      <a:pt x="7492" y="455"/>
                      <a:pt x="6872" y="1"/>
                      <a:pt x="6155" y="1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15"/>
              <p:cNvSpPr/>
              <p:nvPr/>
            </p:nvSpPr>
            <p:spPr>
              <a:xfrm>
                <a:off x="2255425" y="2559425"/>
                <a:ext cx="198750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4652" extrusionOk="0">
                    <a:moveTo>
                      <a:pt x="6197" y="0"/>
                    </a:moveTo>
                    <a:cubicBezTo>
                      <a:pt x="6096" y="0"/>
                      <a:pt x="5994" y="10"/>
                      <a:pt x="5891" y="31"/>
                    </a:cubicBezTo>
                    <a:lnTo>
                      <a:pt x="1363" y="886"/>
                    </a:lnTo>
                    <a:cubicBezTo>
                      <a:pt x="539" y="1044"/>
                      <a:pt x="1" y="1804"/>
                      <a:pt x="159" y="2564"/>
                    </a:cubicBezTo>
                    <a:lnTo>
                      <a:pt x="349" y="3514"/>
                    </a:lnTo>
                    <a:cubicBezTo>
                      <a:pt x="460" y="4180"/>
                      <a:pt x="1082" y="4652"/>
                      <a:pt x="1788" y="4652"/>
                    </a:cubicBezTo>
                    <a:cubicBezTo>
                      <a:pt x="1888" y="4652"/>
                      <a:pt x="1989" y="4642"/>
                      <a:pt x="2091" y="4623"/>
                    </a:cubicBezTo>
                    <a:lnTo>
                      <a:pt x="6620" y="3768"/>
                    </a:lnTo>
                    <a:cubicBezTo>
                      <a:pt x="7411" y="3609"/>
                      <a:pt x="7950" y="2849"/>
                      <a:pt x="7791" y="2058"/>
                    </a:cubicBezTo>
                    <a:lnTo>
                      <a:pt x="7633" y="1139"/>
                    </a:lnTo>
                    <a:cubicBezTo>
                      <a:pt x="7495" y="450"/>
                      <a:pt x="6877" y="0"/>
                      <a:pt x="6197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2282350" y="2699800"/>
                <a:ext cx="198750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4674" extrusionOk="0">
                    <a:moveTo>
                      <a:pt x="6155" y="1"/>
                    </a:moveTo>
                    <a:cubicBezTo>
                      <a:pt x="6068" y="1"/>
                      <a:pt x="5980" y="8"/>
                      <a:pt x="5891" y="21"/>
                    </a:cubicBezTo>
                    <a:lnTo>
                      <a:pt x="1362" y="908"/>
                    </a:lnTo>
                    <a:cubicBezTo>
                      <a:pt x="539" y="1066"/>
                      <a:pt x="1" y="1826"/>
                      <a:pt x="159" y="2586"/>
                    </a:cubicBezTo>
                    <a:lnTo>
                      <a:pt x="349" y="3536"/>
                    </a:lnTo>
                    <a:cubicBezTo>
                      <a:pt x="488" y="4202"/>
                      <a:pt x="1088" y="4674"/>
                      <a:pt x="1789" y="4674"/>
                    </a:cubicBezTo>
                    <a:cubicBezTo>
                      <a:pt x="1888" y="4674"/>
                      <a:pt x="1989" y="4664"/>
                      <a:pt x="2091" y="4645"/>
                    </a:cubicBezTo>
                    <a:lnTo>
                      <a:pt x="6619" y="3758"/>
                    </a:lnTo>
                    <a:cubicBezTo>
                      <a:pt x="7411" y="3600"/>
                      <a:pt x="7949" y="2871"/>
                      <a:pt x="7823" y="2080"/>
                    </a:cubicBezTo>
                    <a:lnTo>
                      <a:pt x="7633" y="1161"/>
                    </a:lnTo>
                    <a:cubicBezTo>
                      <a:pt x="7492" y="455"/>
                      <a:pt x="6872" y="1"/>
                      <a:pt x="6155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>
                <a:off x="2276025" y="2577900"/>
                <a:ext cx="1575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3167" extrusionOk="0">
                    <a:moveTo>
                      <a:pt x="5369" y="0"/>
                    </a:moveTo>
                    <a:cubicBezTo>
                      <a:pt x="5312" y="0"/>
                      <a:pt x="5253" y="7"/>
                      <a:pt x="5194" y="20"/>
                    </a:cubicBezTo>
                    <a:lnTo>
                      <a:pt x="665" y="875"/>
                    </a:lnTo>
                    <a:cubicBezTo>
                      <a:pt x="254" y="970"/>
                      <a:pt x="0" y="1319"/>
                      <a:pt x="64" y="1699"/>
                    </a:cubicBezTo>
                    <a:lnTo>
                      <a:pt x="254" y="2617"/>
                    </a:lnTo>
                    <a:cubicBezTo>
                      <a:pt x="310" y="2954"/>
                      <a:pt x="614" y="3166"/>
                      <a:pt x="969" y="3166"/>
                    </a:cubicBezTo>
                    <a:cubicBezTo>
                      <a:pt x="1015" y="3166"/>
                      <a:pt x="1062" y="3163"/>
                      <a:pt x="1109" y="3155"/>
                    </a:cubicBezTo>
                    <a:lnTo>
                      <a:pt x="5637" y="2269"/>
                    </a:lnTo>
                    <a:cubicBezTo>
                      <a:pt x="6049" y="2205"/>
                      <a:pt x="6302" y="1857"/>
                      <a:pt x="6239" y="1477"/>
                    </a:cubicBezTo>
                    <a:lnTo>
                      <a:pt x="6049" y="527"/>
                    </a:lnTo>
                    <a:cubicBezTo>
                      <a:pt x="5995" y="229"/>
                      <a:pt x="5708" y="0"/>
                      <a:pt x="5369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8" name="Google Shape;378;p15"/>
              <p:cNvSpPr/>
              <p:nvPr/>
            </p:nvSpPr>
            <p:spPr>
              <a:xfrm>
                <a:off x="2302925" y="2718775"/>
                <a:ext cx="158375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3169" extrusionOk="0">
                    <a:moveTo>
                      <a:pt x="5384" y="0"/>
                    </a:moveTo>
                    <a:cubicBezTo>
                      <a:pt x="5322" y="0"/>
                      <a:pt x="5259" y="7"/>
                      <a:pt x="5195" y="22"/>
                    </a:cubicBezTo>
                    <a:lnTo>
                      <a:pt x="666" y="877"/>
                    </a:lnTo>
                    <a:cubicBezTo>
                      <a:pt x="286" y="972"/>
                      <a:pt x="1" y="1321"/>
                      <a:pt x="64" y="1701"/>
                    </a:cubicBezTo>
                    <a:lnTo>
                      <a:pt x="254" y="2619"/>
                    </a:lnTo>
                    <a:cubicBezTo>
                      <a:pt x="310" y="2956"/>
                      <a:pt x="640" y="3168"/>
                      <a:pt x="979" y="3168"/>
                    </a:cubicBezTo>
                    <a:cubicBezTo>
                      <a:pt x="1022" y="3168"/>
                      <a:pt x="1066" y="3165"/>
                      <a:pt x="1109" y="3158"/>
                    </a:cubicBezTo>
                    <a:lnTo>
                      <a:pt x="5638" y="2271"/>
                    </a:lnTo>
                    <a:cubicBezTo>
                      <a:pt x="6050" y="2207"/>
                      <a:pt x="6335" y="1827"/>
                      <a:pt x="6240" y="1479"/>
                    </a:cubicBezTo>
                    <a:lnTo>
                      <a:pt x="6081" y="529"/>
                    </a:lnTo>
                    <a:cubicBezTo>
                      <a:pt x="6001" y="208"/>
                      <a:pt x="5718" y="0"/>
                      <a:pt x="5384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2279175" y="2598975"/>
                <a:ext cx="1544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24" extrusionOk="0">
                    <a:moveTo>
                      <a:pt x="1" y="1141"/>
                    </a:moveTo>
                    <a:cubicBezTo>
                      <a:pt x="3" y="1155"/>
                      <a:pt x="6" y="1168"/>
                      <a:pt x="9" y="1182"/>
                    </a:cubicBezTo>
                    <a:lnTo>
                      <a:pt x="9" y="1182"/>
                    </a:lnTo>
                    <a:lnTo>
                      <a:pt x="1" y="1141"/>
                    </a:lnTo>
                    <a:close/>
                    <a:moveTo>
                      <a:pt x="5986" y="1"/>
                    </a:moveTo>
                    <a:cubicBezTo>
                      <a:pt x="6050" y="349"/>
                      <a:pt x="5796" y="729"/>
                      <a:pt x="5385" y="792"/>
                    </a:cubicBezTo>
                    <a:lnTo>
                      <a:pt x="856" y="1679"/>
                    </a:lnTo>
                    <a:cubicBezTo>
                      <a:pt x="809" y="1686"/>
                      <a:pt x="762" y="1690"/>
                      <a:pt x="717" y="1690"/>
                    </a:cubicBezTo>
                    <a:cubicBezTo>
                      <a:pt x="376" y="1690"/>
                      <a:pt x="82" y="1495"/>
                      <a:pt x="9" y="1182"/>
                    </a:cubicBezTo>
                    <a:lnTo>
                      <a:pt x="9" y="1182"/>
                    </a:lnTo>
                    <a:lnTo>
                      <a:pt x="128" y="1774"/>
                    </a:lnTo>
                    <a:cubicBezTo>
                      <a:pt x="184" y="2111"/>
                      <a:pt x="488" y="2323"/>
                      <a:pt x="843" y="2323"/>
                    </a:cubicBezTo>
                    <a:cubicBezTo>
                      <a:pt x="889" y="2323"/>
                      <a:pt x="936" y="2320"/>
                      <a:pt x="983" y="2312"/>
                    </a:cubicBezTo>
                    <a:lnTo>
                      <a:pt x="5511" y="1426"/>
                    </a:lnTo>
                    <a:cubicBezTo>
                      <a:pt x="5923" y="1362"/>
                      <a:pt x="6176" y="982"/>
                      <a:pt x="6113" y="634"/>
                    </a:cubicBezTo>
                    <a:lnTo>
                      <a:pt x="5986" y="1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0" name="Google Shape;380;p15"/>
              <p:cNvSpPr/>
              <p:nvPr/>
            </p:nvSpPr>
            <p:spPr>
              <a:xfrm>
                <a:off x="2306100" y="2739125"/>
                <a:ext cx="155200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6208" h="2355" extrusionOk="0">
                    <a:moveTo>
                      <a:pt x="6018" y="0"/>
                    </a:moveTo>
                    <a:lnTo>
                      <a:pt x="6022" y="30"/>
                    </a:lnTo>
                    <a:lnTo>
                      <a:pt x="6022" y="30"/>
                    </a:lnTo>
                    <a:cubicBezTo>
                      <a:pt x="6021" y="20"/>
                      <a:pt x="6019" y="10"/>
                      <a:pt x="6018" y="0"/>
                    </a:cubicBezTo>
                    <a:close/>
                    <a:moveTo>
                      <a:pt x="1" y="1172"/>
                    </a:moveTo>
                    <a:cubicBezTo>
                      <a:pt x="3" y="1185"/>
                      <a:pt x="5" y="1197"/>
                      <a:pt x="8" y="1210"/>
                    </a:cubicBezTo>
                    <a:lnTo>
                      <a:pt x="8" y="1210"/>
                    </a:lnTo>
                    <a:lnTo>
                      <a:pt x="1" y="1172"/>
                    </a:lnTo>
                    <a:close/>
                    <a:moveTo>
                      <a:pt x="6022" y="30"/>
                    </a:moveTo>
                    <a:lnTo>
                      <a:pt x="6022" y="30"/>
                    </a:lnTo>
                    <a:cubicBezTo>
                      <a:pt x="6066" y="398"/>
                      <a:pt x="5785" y="731"/>
                      <a:pt x="5384" y="823"/>
                    </a:cubicBezTo>
                    <a:lnTo>
                      <a:pt x="856" y="1678"/>
                    </a:lnTo>
                    <a:cubicBezTo>
                      <a:pt x="796" y="1693"/>
                      <a:pt x="736" y="1700"/>
                      <a:pt x="677" y="1700"/>
                    </a:cubicBezTo>
                    <a:cubicBezTo>
                      <a:pt x="368" y="1700"/>
                      <a:pt x="78" y="1509"/>
                      <a:pt x="8" y="1210"/>
                    </a:cubicBezTo>
                    <a:lnTo>
                      <a:pt x="8" y="1210"/>
                    </a:lnTo>
                    <a:lnTo>
                      <a:pt x="127" y="1805"/>
                    </a:lnTo>
                    <a:cubicBezTo>
                      <a:pt x="183" y="2142"/>
                      <a:pt x="488" y="2354"/>
                      <a:pt x="843" y="2354"/>
                    </a:cubicBezTo>
                    <a:cubicBezTo>
                      <a:pt x="889" y="2354"/>
                      <a:pt x="935" y="2351"/>
                      <a:pt x="982" y="2344"/>
                    </a:cubicBezTo>
                    <a:lnTo>
                      <a:pt x="5511" y="1457"/>
                    </a:lnTo>
                    <a:cubicBezTo>
                      <a:pt x="5923" y="1393"/>
                      <a:pt x="6208" y="1013"/>
                      <a:pt x="6113" y="665"/>
                    </a:cubicBezTo>
                    <a:lnTo>
                      <a:pt x="6022" y="30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1" name="Google Shape;381;p15"/>
              <p:cNvSpPr/>
              <p:nvPr/>
            </p:nvSpPr>
            <p:spPr>
              <a:xfrm>
                <a:off x="1825525" y="1387900"/>
                <a:ext cx="219325" cy="4637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8549" extrusionOk="0">
                    <a:moveTo>
                      <a:pt x="7105" y="0"/>
                    </a:moveTo>
                    <a:cubicBezTo>
                      <a:pt x="6665" y="0"/>
                      <a:pt x="6231" y="197"/>
                      <a:pt x="5923" y="560"/>
                    </a:cubicBezTo>
                    <a:cubicBezTo>
                      <a:pt x="5638" y="909"/>
                      <a:pt x="1014" y="6704"/>
                      <a:pt x="0" y="12594"/>
                    </a:cubicBezTo>
                    <a:cubicBezTo>
                      <a:pt x="476" y="15223"/>
                      <a:pt x="2281" y="17535"/>
                      <a:pt x="4244" y="18548"/>
                    </a:cubicBezTo>
                    <a:cubicBezTo>
                      <a:pt x="254" y="14336"/>
                      <a:pt x="5796" y="5501"/>
                      <a:pt x="8266" y="2429"/>
                    </a:cubicBezTo>
                    <a:cubicBezTo>
                      <a:pt x="8773" y="1795"/>
                      <a:pt x="8678" y="845"/>
                      <a:pt x="8044" y="339"/>
                    </a:cubicBezTo>
                    <a:cubicBezTo>
                      <a:pt x="7761" y="109"/>
                      <a:pt x="7431" y="0"/>
                      <a:pt x="7105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2747100" y="2315225"/>
                <a:ext cx="239900" cy="221525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8861" extrusionOk="0">
                    <a:moveTo>
                      <a:pt x="4782" y="1"/>
                    </a:moveTo>
                    <a:cubicBezTo>
                      <a:pt x="4511" y="1"/>
                      <a:pt x="4235" y="26"/>
                      <a:pt x="3959" y="76"/>
                    </a:cubicBezTo>
                    <a:cubicBezTo>
                      <a:pt x="1552" y="552"/>
                      <a:pt x="0" y="2863"/>
                      <a:pt x="444" y="5270"/>
                    </a:cubicBezTo>
                    <a:cubicBezTo>
                      <a:pt x="864" y="7401"/>
                      <a:pt x="2724" y="8861"/>
                      <a:pt x="4814" y="8861"/>
                    </a:cubicBezTo>
                    <a:cubicBezTo>
                      <a:pt x="5086" y="8861"/>
                      <a:pt x="5361" y="8836"/>
                      <a:pt x="5637" y="8785"/>
                    </a:cubicBezTo>
                    <a:cubicBezTo>
                      <a:pt x="8044" y="8310"/>
                      <a:pt x="9596" y="5999"/>
                      <a:pt x="9153" y="3592"/>
                    </a:cubicBezTo>
                    <a:cubicBezTo>
                      <a:pt x="8732" y="1461"/>
                      <a:pt x="6873" y="1"/>
                      <a:pt x="4782" y="1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3" name="Google Shape;383;p15"/>
              <p:cNvSpPr/>
              <p:nvPr/>
            </p:nvSpPr>
            <p:spPr>
              <a:xfrm>
                <a:off x="2747100" y="2315225"/>
                <a:ext cx="239900" cy="221525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8861" extrusionOk="0">
                    <a:moveTo>
                      <a:pt x="4782" y="1"/>
                    </a:moveTo>
                    <a:cubicBezTo>
                      <a:pt x="4511" y="1"/>
                      <a:pt x="4235" y="26"/>
                      <a:pt x="3959" y="76"/>
                    </a:cubicBezTo>
                    <a:cubicBezTo>
                      <a:pt x="1552" y="552"/>
                      <a:pt x="0" y="2863"/>
                      <a:pt x="444" y="5270"/>
                    </a:cubicBezTo>
                    <a:cubicBezTo>
                      <a:pt x="864" y="7401"/>
                      <a:pt x="2724" y="8861"/>
                      <a:pt x="4814" y="8861"/>
                    </a:cubicBezTo>
                    <a:cubicBezTo>
                      <a:pt x="5086" y="8861"/>
                      <a:pt x="5361" y="8836"/>
                      <a:pt x="5637" y="8785"/>
                    </a:cubicBezTo>
                    <a:cubicBezTo>
                      <a:pt x="8044" y="8310"/>
                      <a:pt x="9596" y="5999"/>
                      <a:pt x="9153" y="3592"/>
                    </a:cubicBezTo>
                    <a:cubicBezTo>
                      <a:pt x="8732" y="1461"/>
                      <a:pt x="6873" y="1"/>
                      <a:pt x="4782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4" name="Google Shape;384;p15"/>
              <p:cNvSpPr/>
              <p:nvPr/>
            </p:nvSpPr>
            <p:spPr>
              <a:xfrm>
                <a:off x="2777175" y="2342750"/>
                <a:ext cx="180550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6638" extrusionOk="0">
                    <a:moveTo>
                      <a:pt x="3568" y="1"/>
                    </a:moveTo>
                    <a:cubicBezTo>
                      <a:pt x="3373" y="1"/>
                      <a:pt x="3176" y="17"/>
                      <a:pt x="2978" y="52"/>
                    </a:cubicBezTo>
                    <a:cubicBezTo>
                      <a:pt x="1172" y="401"/>
                      <a:pt x="1" y="2142"/>
                      <a:pt x="349" y="3948"/>
                    </a:cubicBezTo>
                    <a:cubicBezTo>
                      <a:pt x="656" y="5538"/>
                      <a:pt x="2045" y="6637"/>
                      <a:pt x="3585" y="6637"/>
                    </a:cubicBezTo>
                    <a:cubicBezTo>
                      <a:pt x="3792" y="6637"/>
                      <a:pt x="4002" y="6617"/>
                      <a:pt x="4213" y="6576"/>
                    </a:cubicBezTo>
                    <a:cubicBezTo>
                      <a:pt x="6018" y="6228"/>
                      <a:pt x="7221" y="4486"/>
                      <a:pt x="6873" y="2712"/>
                    </a:cubicBezTo>
                    <a:cubicBezTo>
                      <a:pt x="6563" y="1106"/>
                      <a:pt x="5149" y="1"/>
                      <a:pt x="3568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2796175" y="2363825"/>
                <a:ext cx="1607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5821" extrusionOk="0">
                    <a:moveTo>
                      <a:pt x="5036" y="1"/>
                    </a:moveTo>
                    <a:lnTo>
                      <a:pt x="5036" y="1"/>
                    </a:lnTo>
                    <a:cubicBezTo>
                      <a:pt x="5226" y="318"/>
                      <a:pt x="5385" y="698"/>
                      <a:pt x="5480" y="1109"/>
                    </a:cubicBezTo>
                    <a:cubicBezTo>
                      <a:pt x="5828" y="2914"/>
                      <a:pt x="4624" y="4656"/>
                      <a:pt x="2819" y="5005"/>
                    </a:cubicBezTo>
                    <a:cubicBezTo>
                      <a:pt x="2616" y="5042"/>
                      <a:pt x="2414" y="5059"/>
                      <a:pt x="2214" y="5059"/>
                    </a:cubicBezTo>
                    <a:cubicBezTo>
                      <a:pt x="1389" y="5059"/>
                      <a:pt x="613" y="4755"/>
                      <a:pt x="1" y="4245"/>
                    </a:cubicBezTo>
                    <a:lnTo>
                      <a:pt x="1" y="4245"/>
                    </a:lnTo>
                    <a:cubicBezTo>
                      <a:pt x="622" y="5216"/>
                      <a:pt x="1680" y="5820"/>
                      <a:pt x="2842" y="5820"/>
                    </a:cubicBezTo>
                    <a:cubicBezTo>
                      <a:pt x="3043" y="5820"/>
                      <a:pt x="3247" y="5802"/>
                      <a:pt x="3453" y="5765"/>
                    </a:cubicBezTo>
                    <a:cubicBezTo>
                      <a:pt x="5258" y="5416"/>
                      <a:pt x="6430" y="3675"/>
                      <a:pt x="6081" y="1869"/>
                    </a:cubicBezTo>
                    <a:cubicBezTo>
                      <a:pt x="5955" y="1109"/>
                      <a:pt x="5575" y="476"/>
                      <a:pt x="5036" y="1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6" name="Google Shape;386;p15"/>
              <p:cNvSpPr/>
              <p:nvPr/>
            </p:nvSpPr>
            <p:spPr>
              <a:xfrm>
                <a:off x="2804900" y="2615875"/>
                <a:ext cx="240700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9628" h="8847" extrusionOk="0">
                    <a:moveTo>
                      <a:pt x="4816" y="0"/>
                    </a:moveTo>
                    <a:cubicBezTo>
                      <a:pt x="4534" y="0"/>
                      <a:pt x="4247" y="28"/>
                      <a:pt x="3959" y="85"/>
                    </a:cubicBezTo>
                    <a:cubicBezTo>
                      <a:pt x="1584" y="528"/>
                      <a:pt x="0" y="2872"/>
                      <a:pt x="475" y="5247"/>
                    </a:cubicBezTo>
                    <a:cubicBezTo>
                      <a:pt x="865" y="7365"/>
                      <a:pt x="2704" y="8846"/>
                      <a:pt x="4780" y="8846"/>
                    </a:cubicBezTo>
                    <a:cubicBezTo>
                      <a:pt x="5062" y="8846"/>
                      <a:pt x="5349" y="8819"/>
                      <a:pt x="5637" y="8762"/>
                    </a:cubicBezTo>
                    <a:cubicBezTo>
                      <a:pt x="8044" y="8319"/>
                      <a:pt x="9628" y="5975"/>
                      <a:pt x="9152" y="3600"/>
                    </a:cubicBezTo>
                    <a:cubicBezTo>
                      <a:pt x="8734" y="1481"/>
                      <a:pt x="6893" y="0"/>
                      <a:pt x="4816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2804900" y="2615875"/>
                <a:ext cx="240700" cy="221175"/>
              </a:xfrm>
              <a:custGeom>
                <a:avLst/>
                <a:gdLst/>
                <a:ahLst/>
                <a:cxnLst/>
                <a:rect l="l" t="t" r="r" b="b"/>
                <a:pathLst>
                  <a:path w="9628" h="8847" extrusionOk="0">
                    <a:moveTo>
                      <a:pt x="4816" y="0"/>
                    </a:moveTo>
                    <a:cubicBezTo>
                      <a:pt x="4534" y="0"/>
                      <a:pt x="4247" y="28"/>
                      <a:pt x="3959" y="85"/>
                    </a:cubicBezTo>
                    <a:cubicBezTo>
                      <a:pt x="1584" y="528"/>
                      <a:pt x="0" y="2872"/>
                      <a:pt x="475" y="5247"/>
                    </a:cubicBezTo>
                    <a:cubicBezTo>
                      <a:pt x="865" y="7365"/>
                      <a:pt x="2704" y="8846"/>
                      <a:pt x="4780" y="8846"/>
                    </a:cubicBezTo>
                    <a:cubicBezTo>
                      <a:pt x="5062" y="8846"/>
                      <a:pt x="5349" y="8819"/>
                      <a:pt x="5637" y="8762"/>
                    </a:cubicBezTo>
                    <a:cubicBezTo>
                      <a:pt x="8044" y="8319"/>
                      <a:pt x="9628" y="5975"/>
                      <a:pt x="9152" y="3600"/>
                    </a:cubicBezTo>
                    <a:cubicBezTo>
                      <a:pt x="8734" y="1481"/>
                      <a:pt x="6893" y="0"/>
                      <a:pt x="4816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2834975" y="2643375"/>
                <a:ext cx="180550" cy="166175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6647" extrusionOk="0">
                    <a:moveTo>
                      <a:pt x="3615" y="0"/>
                    </a:moveTo>
                    <a:cubicBezTo>
                      <a:pt x="3405" y="0"/>
                      <a:pt x="3192" y="20"/>
                      <a:pt x="2977" y="61"/>
                    </a:cubicBezTo>
                    <a:cubicBezTo>
                      <a:pt x="1172" y="410"/>
                      <a:pt x="1" y="2152"/>
                      <a:pt x="349" y="3957"/>
                    </a:cubicBezTo>
                    <a:cubicBezTo>
                      <a:pt x="656" y="5548"/>
                      <a:pt x="2045" y="6646"/>
                      <a:pt x="3606" y="6646"/>
                    </a:cubicBezTo>
                    <a:cubicBezTo>
                      <a:pt x="3817" y="6646"/>
                      <a:pt x="4030" y="6627"/>
                      <a:pt x="4244" y="6585"/>
                    </a:cubicBezTo>
                    <a:cubicBezTo>
                      <a:pt x="6018" y="6237"/>
                      <a:pt x="7221" y="4495"/>
                      <a:pt x="6873" y="2690"/>
                    </a:cubicBezTo>
                    <a:cubicBezTo>
                      <a:pt x="6566" y="1099"/>
                      <a:pt x="5176" y="0"/>
                      <a:pt x="361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9" name="Google Shape;389;p15"/>
              <p:cNvSpPr/>
              <p:nvPr/>
            </p:nvSpPr>
            <p:spPr>
              <a:xfrm>
                <a:off x="2854775" y="2663900"/>
                <a:ext cx="159950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5831" extrusionOk="0">
                    <a:moveTo>
                      <a:pt x="5004" y="0"/>
                    </a:moveTo>
                    <a:lnTo>
                      <a:pt x="5004" y="0"/>
                    </a:lnTo>
                    <a:cubicBezTo>
                      <a:pt x="5194" y="349"/>
                      <a:pt x="5352" y="729"/>
                      <a:pt x="5447" y="1141"/>
                    </a:cubicBezTo>
                    <a:cubicBezTo>
                      <a:pt x="5796" y="2946"/>
                      <a:pt x="4592" y="4687"/>
                      <a:pt x="2819" y="5036"/>
                    </a:cubicBezTo>
                    <a:cubicBezTo>
                      <a:pt x="2617" y="5073"/>
                      <a:pt x="2415" y="5090"/>
                      <a:pt x="2215" y="5090"/>
                    </a:cubicBezTo>
                    <a:cubicBezTo>
                      <a:pt x="1381" y="5090"/>
                      <a:pt x="588" y="4781"/>
                      <a:pt x="0" y="4244"/>
                    </a:cubicBezTo>
                    <a:lnTo>
                      <a:pt x="0" y="4244"/>
                    </a:lnTo>
                    <a:cubicBezTo>
                      <a:pt x="588" y="5206"/>
                      <a:pt x="1650" y="5830"/>
                      <a:pt x="2804" y="5830"/>
                    </a:cubicBezTo>
                    <a:cubicBezTo>
                      <a:pt x="3018" y="5830"/>
                      <a:pt x="3235" y="5809"/>
                      <a:pt x="3452" y="5764"/>
                    </a:cubicBezTo>
                    <a:cubicBezTo>
                      <a:pt x="5226" y="5416"/>
                      <a:pt x="6397" y="3674"/>
                      <a:pt x="6081" y="1869"/>
                    </a:cubicBezTo>
                    <a:cubicBezTo>
                      <a:pt x="5922" y="1109"/>
                      <a:pt x="5542" y="475"/>
                      <a:pt x="5004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2614075" y="2496550"/>
                <a:ext cx="240725" cy="221525"/>
              </a:xfrm>
              <a:custGeom>
                <a:avLst/>
                <a:gdLst/>
                <a:ahLst/>
                <a:cxnLst/>
                <a:rect l="l" t="t" r="r" b="b"/>
                <a:pathLst>
                  <a:path w="9629" h="8861" extrusionOk="0">
                    <a:moveTo>
                      <a:pt x="4806" y="0"/>
                    </a:moveTo>
                    <a:cubicBezTo>
                      <a:pt x="4536" y="0"/>
                      <a:pt x="4264" y="25"/>
                      <a:pt x="3991" y="76"/>
                    </a:cubicBezTo>
                    <a:cubicBezTo>
                      <a:pt x="1584" y="551"/>
                      <a:pt x="1" y="2863"/>
                      <a:pt x="476" y="5269"/>
                    </a:cubicBezTo>
                    <a:cubicBezTo>
                      <a:pt x="896" y="7400"/>
                      <a:pt x="2756" y="8860"/>
                      <a:pt x="4847" y="8860"/>
                    </a:cubicBezTo>
                    <a:cubicBezTo>
                      <a:pt x="5118" y="8860"/>
                      <a:pt x="5393" y="8836"/>
                      <a:pt x="5670" y="8785"/>
                    </a:cubicBezTo>
                    <a:cubicBezTo>
                      <a:pt x="8045" y="8310"/>
                      <a:pt x="9628" y="5998"/>
                      <a:pt x="9153" y="3591"/>
                    </a:cubicBezTo>
                    <a:cubicBezTo>
                      <a:pt x="8761" y="1461"/>
                      <a:pt x="6880" y="0"/>
                      <a:pt x="4806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614075" y="2496550"/>
                <a:ext cx="240725" cy="221525"/>
              </a:xfrm>
              <a:custGeom>
                <a:avLst/>
                <a:gdLst/>
                <a:ahLst/>
                <a:cxnLst/>
                <a:rect l="l" t="t" r="r" b="b"/>
                <a:pathLst>
                  <a:path w="9629" h="8861" extrusionOk="0">
                    <a:moveTo>
                      <a:pt x="4806" y="0"/>
                    </a:moveTo>
                    <a:cubicBezTo>
                      <a:pt x="4536" y="0"/>
                      <a:pt x="4264" y="25"/>
                      <a:pt x="3991" y="76"/>
                    </a:cubicBezTo>
                    <a:cubicBezTo>
                      <a:pt x="1584" y="551"/>
                      <a:pt x="1" y="2863"/>
                      <a:pt x="476" y="5269"/>
                    </a:cubicBezTo>
                    <a:cubicBezTo>
                      <a:pt x="896" y="7400"/>
                      <a:pt x="2756" y="8860"/>
                      <a:pt x="4847" y="8860"/>
                    </a:cubicBezTo>
                    <a:cubicBezTo>
                      <a:pt x="5118" y="8860"/>
                      <a:pt x="5393" y="8836"/>
                      <a:pt x="5670" y="8785"/>
                    </a:cubicBezTo>
                    <a:cubicBezTo>
                      <a:pt x="8045" y="8310"/>
                      <a:pt x="9628" y="5998"/>
                      <a:pt x="9153" y="3591"/>
                    </a:cubicBezTo>
                    <a:cubicBezTo>
                      <a:pt x="8761" y="1461"/>
                      <a:pt x="6880" y="0"/>
                      <a:pt x="4806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2644175" y="2524600"/>
                <a:ext cx="180525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6646" extrusionOk="0">
                    <a:moveTo>
                      <a:pt x="3615" y="1"/>
                    </a:moveTo>
                    <a:cubicBezTo>
                      <a:pt x="3405" y="1"/>
                      <a:pt x="3191" y="21"/>
                      <a:pt x="2977" y="62"/>
                    </a:cubicBezTo>
                    <a:cubicBezTo>
                      <a:pt x="1172" y="410"/>
                      <a:pt x="0" y="2152"/>
                      <a:pt x="349" y="3926"/>
                    </a:cubicBezTo>
                    <a:cubicBezTo>
                      <a:pt x="656" y="5521"/>
                      <a:pt x="2052" y="6646"/>
                      <a:pt x="3618" y="6646"/>
                    </a:cubicBezTo>
                    <a:cubicBezTo>
                      <a:pt x="3825" y="6646"/>
                      <a:pt x="4034" y="6626"/>
                      <a:pt x="4244" y="6586"/>
                    </a:cubicBezTo>
                    <a:cubicBezTo>
                      <a:pt x="6049" y="6206"/>
                      <a:pt x="7221" y="4496"/>
                      <a:pt x="6872" y="2691"/>
                    </a:cubicBezTo>
                    <a:cubicBezTo>
                      <a:pt x="6565" y="1100"/>
                      <a:pt x="5176" y="1"/>
                      <a:pt x="361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2663975" y="2545150"/>
                <a:ext cx="1607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5820" extrusionOk="0">
                    <a:moveTo>
                      <a:pt x="5004" y="0"/>
                    </a:moveTo>
                    <a:lnTo>
                      <a:pt x="5004" y="0"/>
                    </a:lnTo>
                    <a:cubicBezTo>
                      <a:pt x="5225" y="317"/>
                      <a:pt x="5384" y="697"/>
                      <a:pt x="5447" y="1109"/>
                    </a:cubicBezTo>
                    <a:cubicBezTo>
                      <a:pt x="5795" y="2914"/>
                      <a:pt x="4624" y="4655"/>
                      <a:pt x="2819" y="5004"/>
                    </a:cubicBezTo>
                    <a:cubicBezTo>
                      <a:pt x="2615" y="5041"/>
                      <a:pt x="2413" y="5059"/>
                      <a:pt x="2214" y="5059"/>
                    </a:cubicBezTo>
                    <a:cubicBezTo>
                      <a:pt x="1389" y="5059"/>
                      <a:pt x="612" y="4754"/>
                      <a:pt x="0" y="4244"/>
                    </a:cubicBezTo>
                    <a:lnTo>
                      <a:pt x="0" y="4244"/>
                    </a:lnTo>
                    <a:cubicBezTo>
                      <a:pt x="594" y="5216"/>
                      <a:pt x="1671" y="5819"/>
                      <a:pt x="2839" y="5819"/>
                    </a:cubicBezTo>
                    <a:cubicBezTo>
                      <a:pt x="3042" y="5819"/>
                      <a:pt x="3246" y="5801"/>
                      <a:pt x="3452" y="5764"/>
                    </a:cubicBezTo>
                    <a:cubicBezTo>
                      <a:pt x="5257" y="5416"/>
                      <a:pt x="6429" y="3674"/>
                      <a:pt x="6080" y="1869"/>
                    </a:cubicBezTo>
                    <a:cubicBezTo>
                      <a:pt x="5954" y="1109"/>
                      <a:pt x="5542" y="475"/>
                      <a:pt x="5004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4" name="Google Shape;394;p15"/>
              <p:cNvSpPr/>
              <p:nvPr/>
            </p:nvSpPr>
            <p:spPr>
              <a:xfrm>
                <a:off x="2937100" y="2434575"/>
                <a:ext cx="240725" cy="221150"/>
              </a:xfrm>
              <a:custGeom>
                <a:avLst/>
                <a:gdLst/>
                <a:ahLst/>
                <a:cxnLst/>
                <a:rect l="l" t="t" r="r" b="b"/>
                <a:pathLst>
                  <a:path w="9629" h="8846" extrusionOk="0">
                    <a:moveTo>
                      <a:pt x="4840" y="0"/>
                    </a:moveTo>
                    <a:cubicBezTo>
                      <a:pt x="4560" y="0"/>
                      <a:pt x="4276" y="28"/>
                      <a:pt x="3991" y="84"/>
                    </a:cubicBezTo>
                    <a:cubicBezTo>
                      <a:pt x="1584" y="528"/>
                      <a:pt x="1" y="2871"/>
                      <a:pt x="476" y="5247"/>
                    </a:cubicBezTo>
                    <a:cubicBezTo>
                      <a:pt x="894" y="7365"/>
                      <a:pt x="2736" y="8846"/>
                      <a:pt x="4813" y="8846"/>
                    </a:cubicBezTo>
                    <a:cubicBezTo>
                      <a:pt x="5095" y="8846"/>
                      <a:pt x="5382" y="8819"/>
                      <a:pt x="5670" y="8762"/>
                    </a:cubicBezTo>
                    <a:cubicBezTo>
                      <a:pt x="8045" y="8287"/>
                      <a:pt x="9628" y="5975"/>
                      <a:pt x="9153" y="3568"/>
                    </a:cubicBezTo>
                    <a:cubicBezTo>
                      <a:pt x="8763" y="1477"/>
                      <a:pt x="6901" y="0"/>
                      <a:pt x="4840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937100" y="2434575"/>
                <a:ext cx="240725" cy="221150"/>
              </a:xfrm>
              <a:custGeom>
                <a:avLst/>
                <a:gdLst/>
                <a:ahLst/>
                <a:cxnLst/>
                <a:rect l="l" t="t" r="r" b="b"/>
                <a:pathLst>
                  <a:path w="9629" h="8846" extrusionOk="0">
                    <a:moveTo>
                      <a:pt x="4840" y="0"/>
                    </a:moveTo>
                    <a:cubicBezTo>
                      <a:pt x="4560" y="0"/>
                      <a:pt x="4276" y="28"/>
                      <a:pt x="3991" y="84"/>
                    </a:cubicBezTo>
                    <a:cubicBezTo>
                      <a:pt x="1584" y="528"/>
                      <a:pt x="1" y="2871"/>
                      <a:pt x="476" y="5247"/>
                    </a:cubicBezTo>
                    <a:cubicBezTo>
                      <a:pt x="894" y="7365"/>
                      <a:pt x="2736" y="8846"/>
                      <a:pt x="4813" y="8846"/>
                    </a:cubicBezTo>
                    <a:cubicBezTo>
                      <a:pt x="5095" y="8846"/>
                      <a:pt x="5382" y="8819"/>
                      <a:pt x="5670" y="8762"/>
                    </a:cubicBezTo>
                    <a:cubicBezTo>
                      <a:pt x="8045" y="8287"/>
                      <a:pt x="9628" y="5975"/>
                      <a:pt x="9153" y="3568"/>
                    </a:cubicBezTo>
                    <a:cubicBezTo>
                      <a:pt x="8763" y="1477"/>
                      <a:pt x="6901" y="0"/>
                      <a:pt x="4840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967200" y="2462050"/>
                <a:ext cx="180525" cy="166200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6648" extrusionOk="0">
                    <a:moveTo>
                      <a:pt x="3615" y="1"/>
                    </a:moveTo>
                    <a:cubicBezTo>
                      <a:pt x="3405" y="1"/>
                      <a:pt x="3191" y="21"/>
                      <a:pt x="2977" y="62"/>
                    </a:cubicBezTo>
                    <a:cubicBezTo>
                      <a:pt x="1172" y="411"/>
                      <a:pt x="0" y="2152"/>
                      <a:pt x="349" y="3958"/>
                    </a:cubicBezTo>
                    <a:cubicBezTo>
                      <a:pt x="656" y="5548"/>
                      <a:pt x="2045" y="6647"/>
                      <a:pt x="3606" y="6647"/>
                    </a:cubicBezTo>
                    <a:cubicBezTo>
                      <a:pt x="3816" y="6647"/>
                      <a:pt x="4030" y="6627"/>
                      <a:pt x="4244" y="6586"/>
                    </a:cubicBezTo>
                    <a:cubicBezTo>
                      <a:pt x="6049" y="6238"/>
                      <a:pt x="7221" y="4496"/>
                      <a:pt x="6872" y="2691"/>
                    </a:cubicBezTo>
                    <a:cubicBezTo>
                      <a:pt x="6565" y="1100"/>
                      <a:pt x="5176" y="1"/>
                      <a:pt x="361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7" name="Google Shape;397;p15"/>
              <p:cNvSpPr/>
              <p:nvPr/>
            </p:nvSpPr>
            <p:spPr>
              <a:xfrm>
                <a:off x="2987000" y="2482600"/>
                <a:ext cx="160725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5820" extrusionOk="0">
                    <a:moveTo>
                      <a:pt x="5004" y="0"/>
                    </a:moveTo>
                    <a:cubicBezTo>
                      <a:pt x="5225" y="349"/>
                      <a:pt x="5384" y="697"/>
                      <a:pt x="5447" y="1140"/>
                    </a:cubicBezTo>
                    <a:cubicBezTo>
                      <a:pt x="5795" y="2914"/>
                      <a:pt x="4624" y="4656"/>
                      <a:pt x="2819" y="5004"/>
                    </a:cubicBezTo>
                    <a:cubicBezTo>
                      <a:pt x="2595" y="5051"/>
                      <a:pt x="2373" y="5074"/>
                      <a:pt x="2154" y="5074"/>
                    </a:cubicBezTo>
                    <a:cubicBezTo>
                      <a:pt x="1351" y="5074"/>
                      <a:pt x="597" y="4767"/>
                      <a:pt x="0" y="4244"/>
                    </a:cubicBezTo>
                    <a:lnTo>
                      <a:pt x="0" y="4244"/>
                    </a:lnTo>
                    <a:cubicBezTo>
                      <a:pt x="594" y="5216"/>
                      <a:pt x="1671" y="5819"/>
                      <a:pt x="2839" y="5819"/>
                    </a:cubicBezTo>
                    <a:cubicBezTo>
                      <a:pt x="3042" y="5819"/>
                      <a:pt x="3246" y="5801"/>
                      <a:pt x="3452" y="5764"/>
                    </a:cubicBezTo>
                    <a:cubicBezTo>
                      <a:pt x="5257" y="5416"/>
                      <a:pt x="6429" y="3674"/>
                      <a:pt x="6080" y="1869"/>
                    </a:cubicBezTo>
                    <a:cubicBezTo>
                      <a:pt x="5954" y="1109"/>
                      <a:pt x="5542" y="475"/>
                      <a:pt x="5004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8" name="Google Shape;398;p15"/>
              <p:cNvSpPr/>
              <p:nvPr/>
            </p:nvSpPr>
            <p:spPr>
              <a:xfrm>
                <a:off x="3025775" y="2511075"/>
                <a:ext cx="76825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200" extrusionOk="0">
                    <a:moveTo>
                      <a:pt x="824" y="920"/>
                    </a:moveTo>
                    <a:lnTo>
                      <a:pt x="2028" y="1331"/>
                    </a:lnTo>
                    <a:lnTo>
                      <a:pt x="1046" y="2155"/>
                    </a:lnTo>
                    <a:lnTo>
                      <a:pt x="824" y="920"/>
                    </a:lnTo>
                    <a:close/>
                    <a:moveTo>
                      <a:pt x="343" y="0"/>
                    </a:moveTo>
                    <a:cubicBezTo>
                      <a:pt x="263" y="0"/>
                      <a:pt x="189" y="35"/>
                      <a:pt x="127" y="96"/>
                    </a:cubicBezTo>
                    <a:cubicBezTo>
                      <a:pt x="32" y="160"/>
                      <a:pt x="1" y="255"/>
                      <a:pt x="1" y="350"/>
                    </a:cubicBezTo>
                    <a:cubicBezTo>
                      <a:pt x="1" y="381"/>
                      <a:pt x="1" y="413"/>
                      <a:pt x="1" y="445"/>
                    </a:cubicBezTo>
                    <a:lnTo>
                      <a:pt x="476" y="2915"/>
                    </a:lnTo>
                    <a:cubicBezTo>
                      <a:pt x="507" y="3042"/>
                      <a:pt x="603" y="3137"/>
                      <a:pt x="698" y="3168"/>
                    </a:cubicBezTo>
                    <a:cubicBezTo>
                      <a:pt x="761" y="3200"/>
                      <a:pt x="793" y="3200"/>
                      <a:pt x="824" y="3200"/>
                    </a:cubicBezTo>
                    <a:cubicBezTo>
                      <a:pt x="919" y="3200"/>
                      <a:pt x="983" y="3168"/>
                      <a:pt x="1046" y="3105"/>
                    </a:cubicBezTo>
                    <a:lnTo>
                      <a:pt x="2946" y="1458"/>
                    </a:lnTo>
                    <a:cubicBezTo>
                      <a:pt x="3041" y="1395"/>
                      <a:pt x="3073" y="1300"/>
                      <a:pt x="3073" y="1205"/>
                    </a:cubicBezTo>
                    <a:cubicBezTo>
                      <a:pt x="3073" y="1173"/>
                      <a:pt x="3073" y="1141"/>
                      <a:pt x="3073" y="1110"/>
                    </a:cubicBezTo>
                    <a:cubicBezTo>
                      <a:pt x="3041" y="983"/>
                      <a:pt x="2978" y="888"/>
                      <a:pt x="2851" y="856"/>
                    </a:cubicBezTo>
                    <a:lnTo>
                      <a:pt x="476" y="33"/>
                    </a:lnTo>
                    <a:cubicBezTo>
                      <a:pt x="431" y="11"/>
                      <a:pt x="386" y="0"/>
                      <a:pt x="343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9" name="Google Shape;399;p15"/>
              <p:cNvSpPr/>
              <p:nvPr/>
            </p:nvSpPr>
            <p:spPr>
              <a:xfrm>
                <a:off x="2851600" y="2381925"/>
                <a:ext cx="32500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3394" extrusionOk="0">
                    <a:moveTo>
                      <a:pt x="376" y="0"/>
                    </a:moveTo>
                    <a:cubicBezTo>
                      <a:pt x="357" y="0"/>
                      <a:pt x="337" y="2"/>
                      <a:pt x="317" y="5"/>
                    </a:cubicBezTo>
                    <a:cubicBezTo>
                      <a:pt x="127" y="69"/>
                      <a:pt x="1" y="227"/>
                      <a:pt x="32" y="449"/>
                    </a:cubicBezTo>
                    <a:lnTo>
                      <a:pt x="571" y="3109"/>
                    </a:lnTo>
                    <a:cubicBezTo>
                      <a:pt x="602" y="3267"/>
                      <a:pt x="729" y="3394"/>
                      <a:pt x="919" y="3394"/>
                    </a:cubicBezTo>
                    <a:cubicBezTo>
                      <a:pt x="919" y="3394"/>
                      <a:pt x="951" y="3394"/>
                      <a:pt x="982" y="3362"/>
                    </a:cubicBezTo>
                    <a:cubicBezTo>
                      <a:pt x="1172" y="3331"/>
                      <a:pt x="1299" y="3141"/>
                      <a:pt x="1267" y="2951"/>
                    </a:cubicBezTo>
                    <a:lnTo>
                      <a:pt x="729" y="290"/>
                    </a:lnTo>
                    <a:cubicBezTo>
                      <a:pt x="701" y="120"/>
                      <a:pt x="545" y="0"/>
                      <a:pt x="376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2824675" y="2408850"/>
                <a:ext cx="86325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1241" extrusionOk="0">
                    <a:moveTo>
                      <a:pt x="3068" y="0"/>
                    </a:moveTo>
                    <a:cubicBezTo>
                      <a:pt x="3049" y="0"/>
                      <a:pt x="3029" y="2"/>
                      <a:pt x="3009" y="5"/>
                    </a:cubicBezTo>
                    <a:lnTo>
                      <a:pt x="318" y="512"/>
                    </a:lnTo>
                    <a:cubicBezTo>
                      <a:pt x="128" y="575"/>
                      <a:pt x="1" y="733"/>
                      <a:pt x="64" y="955"/>
                    </a:cubicBezTo>
                    <a:cubicBezTo>
                      <a:pt x="96" y="1113"/>
                      <a:pt x="223" y="1240"/>
                      <a:pt x="413" y="1240"/>
                    </a:cubicBezTo>
                    <a:cubicBezTo>
                      <a:pt x="413" y="1240"/>
                      <a:pt x="444" y="1240"/>
                      <a:pt x="476" y="1208"/>
                    </a:cubicBezTo>
                    <a:lnTo>
                      <a:pt x="3136" y="702"/>
                    </a:lnTo>
                    <a:cubicBezTo>
                      <a:pt x="3326" y="670"/>
                      <a:pt x="3453" y="480"/>
                      <a:pt x="3421" y="290"/>
                    </a:cubicBezTo>
                    <a:cubicBezTo>
                      <a:pt x="3393" y="120"/>
                      <a:pt x="3237" y="0"/>
                      <a:pt x="3068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2694050" y="2566650"/>
                <a:ext cx="823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194" extrusionOk="0">
                    <a:moveTo>
                      <a:pt x="1647" y="724"/>
                    </a:moveTo>
                    <a:cubicBezTo>
                      <a:pt x="2059" y="724"/>
                      <a:pt x="2439" y="1009"/>
                      <a:pt x="2534" y="1420"/>
                    </a:cubicBezTo>
                    <a:cubicBezTo>
                      <a:pt x="2566" y="1674"/>
                      <a:pt x="2534" y="1895"/>
                      <a:pt x="2376" y="2117"/>
                    </a:cubicBezTo>
                    <a:cubicBezTo>
                      <a:pt x="2249" y="2307"/>
                      <a:pt x="2059" y="2434"/>
                      <a:pt x="1806" y="2465"/>
                    </a:cubicBezTo>
                    <a:cubicBezTo>
                      <a:pt x="1746" y="2482"/>
                      <a:pt x="1685" y="2490"/>
                      <a:pt x="1622" y="2490"/>
                    </a:cubicBezTo>
                    <a:cubicBezTo>
                      <a:pt x="1453" y="2490"/>
                      <a:pt x="1280" y="2431"/>
                      <a:pt x="1141" y="2339"/>
                    </a:cubicBezTo>
                    <a:cubicBezTo>
                      <a:pt x="951" y="2212"/>
                      <a:pt x="824" y="1990"/>
                      <a:pt x="761" y="1769"/>
                    </a:cubicBezTo>
                    <a:cubicBezTo>
                      <a:pt x="729" y="1547"/>
                      <a:pt x="761" y="1294"/>
                      <a:pt x="919" y="1104"/>
                    </a:cubicBezTo>
                    <a:cubicBezTo>
                      <a:pt x="1046" y="914"/>
                      <a:pt x="1236" y="787"/>
                      <a:pt x="1489" y="724"/>
                    </a:cubicBezTo>
                    <a:close/>
                    <a:moveTo>
                      <a:pt x="1650" y="0"/>
                    </a:moveTo>
                    <a:cubicBezTo>
                      <a:pt x="1555" y="0"/>
                      <a:pt x="1458" y="9"/>
                      <a:pt x="1362" y="27"/>
                    </a:cubicBezTo>
                    <a:cubicBezTo>
                      <a:pt x="919" y="122"/>
                      <a:pt x="570" y="344"/>
                      <a:pt x="317" y="692"/>
                    </a:cubicBezTo>
                    <a:cubicBezTo>
                      <a:pt x="95" y="1072"/>
                      <a:pt x="0" y="1484"/>
                      <a:pt x="64" y="1895"/>
                    </a:cubicBezTo>
                    <a:cubicBezTo>
                      <a:pt x="159" y="2339"/>
                      <a:pt x="412" y="2687"/>
                      <a:pt x="761" y="2940"/>
                    </a:cubicBezTo>
                    <a:cubicBezTo>
                      <a:pt x="1014" y="3099"/>
                      <a:pt x="1331" y="3194"/>
                      <a:pt x="1647" y="3194"/>
                    </a:cubicBezTo>
                    <a:cubicBezTo>
                      <a:pt x="1742" y="3194"/>
                      <a:pt x="1837" y="3194"/>
                      <a:pt x="1964" y="3162"/>
                    </a:cubicBezTo>
                    <a:cubicBezTo>
                      <a:pt x="2376" y="3099"/>
                      <a:pt x="2724" y="2845"/>
                      <a:pt x="2977" y="2497"/>
                    </a:cubicBezTo>
                    <a:cubicBezTo>
                      <a:pt x="3231" y="2149"/>
                      <a:pt x="3294" y="1705"/>
                      <a:pt x="3231" y="1294"/>
                    </a:cubicBezTo>
                    <a:cubicBezTo>
                      <a:pt x="3090" y="535"/>
                      <a:pt x="2401" y="0"/>
                      <a:pt x="1650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2879325" y="2688900"/>
                <a:ext cx="9105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2865" extrusionOk="0">
                    <a:moveTo>
                      <a:pt x="2660" y="774"/>
                    </a:moveTo>
                    <a:lnTo>
                      <a:pt x="2850" y="1724"/>
                    </a:lnTo>
                    <a:lnTo>
                      <a:pt x="982" y="2072"/>
                    </a:lnTo>
                    <a:lnTo>
                      <a:pt x="792" y="1122"/>
                    </a:lnTo>
                    <a:lnTo>
                      <a:pt x="2660" y="774"/>
                    </a:lnTo>
                    <a:close/>
                    <a:moveTo>
                      <a:pt x="2965" y="1"/>
                    </a:moveTo>
                    <a:cubicBezTo>
                      <a:pt x="2938" y="1"/>
                      <a:pt x="2910" y="5"/>
                      <a:pt x="2882" y="14"/>
                    </a:cubicBezTo>
                    <a:lnTo>
                      <a:pt x="317" y="489"/>
                    </a:lnTo>
                    <a:cubicBezTo>
                      <a:pt x="127" y="521"/>
                      <a:pt x="0" y="711"/>
                      <a:pt x="32" y="901"/>
                    </a:cubicBezTo>
                    <a:lnTo>
                      <a:pt x="348" y="2579"/>
                    </a:lnTo>
                    <a:cubicBezTo>
                      <a:pt x="348" y="2674"/>
                      <a:pt x="412" y="2737"/>
                      <a:pt x="507" y="2801"/>
                    </a:cubicBezTo>
                    <a:cubicBezTo>
                      <a:pt x="538" y="2832"/>
                      <a:pt x="633" y="2864"/>
                      <a:pt x="697" y="2864"/>
                    </a:cubicBezTo>
                    <a:cubicBezTo>
                      <a:pt x="697" y="2864"/>
                      <a:pt x="728" y="2864"/>
                      <a:pt x="760" y="2832"/>
                    </a:cubicBezTo>
                    <a:lnTo>
                      <a:pt x="3325" y="2357"/>
                    </a:lnTo>
                    <a:cubicBezTo>
                      <a:pt x="3515" y="2326"/>
                      <a:pt x="3642" y="2136"/>
                      <a:pt x="3610" y="1946"/>
                    </a:cubicBezTo>
                    <a:lnTo>
                      <a:pt x="3294" y="267"/>
                    </a:lnTo>
                    <a:cubicBezTo>
                      <a:pt x="3262" y="204"/>
                      <a:pt x="3230" y="109"/>
                      <a:pt x="3135" y="46"/>
                    </a:cubicBezTo>
                    <a:cubicBezTo>
                      <a:pt x="3090" y="23"/>
                      <a:pt x="3030" y="1"/>
                      <a:pt x="2965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1999700" y="2930975"/>
                <a:ext cx="345225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3809" h="12711" extrusionOk="0">
                    <a:moveTo>
                      <a:pt x="6916" y="0"/>
                    </a:moveTo>
                    <a:cubicBezTo>
                      <a:pt x="6516" y="0"/>
                      <a:pt x="6109" y="38"/>
                      <a:pt x="5701" y="117"/>
                    </a:cubicBezTo>
                    <a:cubicBezTo>
                      <a:pt x="2249" y="782"/>
                      <a:pt x="1" y="4107"/>
                      <a:pt x="666" y="7559"/>
                    </a:cubicBezTo>
                    <a:cubicBezTo>
                      <a:pt x="1252" y="10603"/>
                      <a:pt x="3907" y="12711"/>
                      <a:pt x="6893" y="12711"/>
                    </a:cubicBezTo>
                    <a:cubicBezTo>
                      <a:pt x="7293" y="12711"/>
                      <a:pt x="7700" y="12673"/>
                      <a:pt x="8108" y="12594"/>
                    </a:cubicBezTo>
                    <a:cubicBezTo>
                      <a:pt x="11560" y="11929"/>
                      <a:pt x="13808" y="8604"/>
                      <a:pt x="13143" y="5152"/>
                    </a:cubicBezTo>
                    <a:cubicBezTo>
                      <a:pt x="12557" y="2108"/>
                      <a:pt x="9902" y="0"/>
                      <a:pt x="6916" y="0"/>
                    </a:cubicBezTo>
                    <a:close/>
                  </a:path>
                </a:pathLst>
              </a:custGeom>
              <a:solidFill>
                <a:srgbClr val="26224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1999700" y="2930975"/>
                <a:ext cx="345225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3809" h="12711" extrusionOk="0">
                    <a:moveTo>
                      <a:pt x="6916" y="0"/>
                    </a:moveTo>
                    <a:cubicBezTo>
                      <a:pt x="6516" y="0"/>
                      <a:pt x="6109" y="38"/>
                      <a:pt x="5701" y="117"/>
                    </a:cubicBezTo>
                    <a:cubicBezTo>
                      <a:pt x="2249" y="782"/>
                      <a:pt x="1" y="4107"/>
                      <a:pt x="666" y="7559"/>
                    </a:cubicBezTo>
                    <a:cubicBezTo>
                      <a:pt x="1252" y="10603"/>
                      <a:pt x="3907" y="12711"/>
                      <a:pt x="6893" y="12711"/>
                    </a:cubicBezTo>
                    <a:cubicBezTo>
                      <a:pt x="7293" y="12711"/>
                      <a:pt x="7700" y="12673"/>
                      <a:pt x="8108" y="12594"/>
                    </a:cubicBezTo>
                    <a:cubicBezTo>
                      <a:pt x="11560" y="11929"/>
                      <a:pt x="13808" y="8604"/>
                      <a:pt x="13143" y="5152"/>
                    </a:cubicBezTo>
                    <a:cubicBezTo>
                      <a:pt x="12557" y="2108"/>
                      <a:pt x="9902" y="0"/>
                      <a:pt x="6916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036925" y="2965500"/>
                <a:ext cx="270775" cy="249250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9970" extrusionOk="0">
                    <a:moveTo>
                      <a:pt x="5444" y="1"/>
                    </a:moveTo>
                    <a:cubicBezTo>
                      <a:pt x="5122" y="1"/>
                      <a:pt x="4795" y="32"/>
                      <a:pt x="4465" y="97"/>
                    </a:cubicBezTo>
                    <a:cubicBezTo>
                      <a:pt x="1774" y="604"/>
                      <a:pt x="0" y="3233"/>
                      <a:pt x="539" y="5924"/>
                    </a:cubicBezTo>
                    <a:cubicBezTo>
                      <a:pt x="987" y="8307"/>
                      <a:pt x="3097" y="9969"/>
                      <a:pt x="5442" y="9969"/>
                    </a:cubicBezTo>
                    <a:cubicBezTo>
                      <a:pt x="5747" y="9969"/>
                      <a:pt x="6056" y="9941"/>
                      <a:pt x="6366" y="9883"/>
                    </a:cubicBezTo>
                    <a:cubicBezTo>
                      <a:pt x="9057" y="9345"/>
                      <a:pt x="10831" y="6748"/>
                      <a:pt x="10324" y="4024"/>
                    </a:cubicBezTo>
                    <a:cubicBezTo>
                      <a:pt x="9851" y="1658"/>
                      <a:pt x="7787" y="1"/>
                      <a:pt x="544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068575" y="2994050"/>
                <a:ext cx="239125" cy="220675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8827" extrusionOk="0">
                    <a:moveTo>
                      <a:pt x="7348" y="0"/>
                    </a:moveTo>
                    <a:lnTo>
                      <a:pt x="7348" y="0"/>
                    </a:lnTo>
                    <a:cubicBezTo>
                      <a:pt x="7696" y="539"/>
                      <a:pt x="7950" y="1140"/>
                      <a:pt x="8077" y="1806"/>
                    </a:cubicBezTo>
                    <a:cubicBezTo>
                      <a:pt x="8615" y="4497"/>
                      <a:pt x="6841" y="7126"/>
                      <a:pt x="4118" y="7664"/>
                    </a:cubicBezTo>
                    <a:cubicBezTo>
                      <a:pt x="3810" y="7722"/>
                      <a:pt x="3503" y="7750"/>
                      <a:pt x="3200" y="7750"/>
                    </a:cubicBezTo>
                    <a:cubicBezTo>
                      <a:pt x="2010" y="7750"/>
                      <a:pt x="885" y="7320"/>
                      <a:pt x="1" y="6588"/>
                    </a:cubicBezTo>
                    <a:lnTo>
                      <a:pt x="1" y="6588"/>
                    </a:lnTo>
                    <a:cubicBezTo>
                      <a:pt x="914" y="7958"/>
                      <a:pt x="2489" y="8826"/>
                      <a:pt x="4183" y="8826"/>
                    </a:cubicBezTo>
                    <a:cubicBezTo>
                      <a:pt x="4486" y="8826"/>
                      <a:pt x="4792" y="8799"/>
                      <a:pt x="5100" y="8741"/>
                    </a:cubicBezTo>
                    <a:cubicBezTo>
                      <a:pt x="7791" y="8203"/>
                      <a:pt x="9565" y="5606"/>
                      <a:pt x="9058" y="2882"/>
                    </a:cubicBezTo>
                    <a:cubicBezTo>
                      <a:pt x="8837" y="1711"/>
                      <a:pt x="8203" y="697"/>
                      <a:pt x="7348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713150" y="2614075"/>
                <a:ext cx="914475" cy="1128975"/>
              </a:xfrm>
              <a:custGeom>
                <a:avLst/>
                <a:gdLst/>
                <a:ahLst/>
                <a:cxnLst/>
                <a:rect l="l" t="t" r="r" b="b"/>
                <a:pathLst>
                  <a:path w="36579" h="45159" extrusionOk="0">
                    <a:moveTo>
                      <a:pt x="28947" y="0"/>
                    </a:moveTo>
                    <a:cubicBezTo>
                      <a:pt x="28319" y="0"/>
                      <a:pt x="27699" y="294"/>
                      <a:pt x="27173" y="980"/>
                    </a:cubicBezTo>
                    <a:cubicBezTo>
                      <a:pt x="25716" y="2880"/>
                      <a:pt x="26064" y="6744"/>
                      <a:pt x="21852" y="11716"/>
                    </a:cubicBezTo>
                    <a:cubicBezTo>
                      <a:pt x="18812" y="15294"/>
                      <a:pt x="20934" y="22357"/>
                      <a:pt x="16310" y="30084"/>
                    </a:cubicBezTo>
                    <a:cubicBezTo>
                      <a:pt x="11718" y="37811"/>
                      <a:pt x="0" y="45158"/>
                      <a:pt x="0" y="45158"/>
                    </a:cubicBezTo>
                    <a:lnTo>
                      <a:pt x="22929" y="45095"/>
                    </a:lnTo>
                    <a:cubicBezTo>
                      <a:pt x="36578" y="36354"/>
                      <a:pt x="29738" y="19855"/>
                      <a:pt x="29738" y="19855"/>
                    </a:cubicBezTo>
                    <a:cubicBezTo>
                      <a:pt x="35565" y="14661"/>
                      <a:pt x="32715" y="3862"/>
                      <a:pt x="31860" y="2215"/>
                    </a:cubicBezTo>
                    <a:cubicBezTo>
                      <a:pt x="31192" y="920"/>
                      <a:pt x="30059" y="0"/>
                      <a:pt x="2894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713150" y="3531625"/>
                <a:ext cx="908925" cy="682500"/>
              </a:xfrm>
              <a:custGeom>
                <a:avLst/>
                <a:gdLst/>
                <a:ahLst/>
                <a:cxnLst/>
                <a:rect l="l" t="t" r="r" b="b"/>
                <a:pathLst>
                  <a:path w="36357" h="27300" extrusionOk="0">
                    <a:moveTo>
                      <a:pt x="10800" y="1"/>
                    </a:moveTo>
                    <a:cubicBezTo>
                      <a:pt x="7253" y="3421"/>
                      <a:pt x="3294" y="6239"/>
                      <a:pt x="1299" y="7601"/>
                    </a:cubicBezTo>
                    <a:lnTo>
                      <a:pt x="0" y="8456"/>
                    </a:lnTo>
                    <a:cubicBezTo>
                      <a:pt x="3864" y="21915"/>
                      <a:pt x="14188" y="27299"/>
                      <a:pt x="14188" y="27299"/>
                    </a:cubicBezTo>
                    <a:cubicBezTo>
                      <a:pt x="14505" y="27141"/>
                      <a:pt x="14790" y="26982"/>
                      <a:pt x="15107" y="26792"/>
                    </a:cubicBezTo>
                    <a:cubicBezTo>
                      <a:pt x="15202" y="26761"/>
                      <a:pt x="15297" y="26697"/>
                      <a:pt x="15392" y="26666"/>
                    </a:cubicBezTo>
                    <a:cubicBezTo>
                      <a:pt x="15613" y="26539"/>
                      <a:pt x="15867" y="26412"/>
                      <a:pt x="16088" y="26286"/>
                    </a:cubicBezTo>
                    <a:cubicBezTo>
                      <a:pt x="16183" y="26254"/>
                      <a:pt x="16278" y="26191"/>
                      <a:pt x="16373" y="26159"/>
                    </a:cubicBezTo>
                    <a:cubicBezTo>
                      <a:pt x="17007" y="25811"/>
                      <a:pt x="17672" y="25494"/>
                      <a:pt x="18337" y="25177"/>
                    </a:cubicBezTo>
                    <a:cubicBezTo>
                      <a:pt x="18400" y="25146"/>
                      <a:pt x="18464" y="25114"/>
                      <a:pt x="18527" y="25082"/>
                    </a:cubicBezTo>
                    <a:cubicBezTo>
                      <a:pt x="18812" y="24956"/>
                      <a:pt x="19097" y="24829"/>
                      <a:pt x="19382" y="24671"/>
                    </a:cubicBezTo>
                    <a:cubicBezTo>
                      <a:pt x="19445" y="24639"/>
                      <a:pt x="19509" y="24639"/>
                      <a:pt x="19540" y="24607"/>
                    </a:cubicBezTo>
                    <a:cubicBezTo>
                      <a:pt x="20237" y="24291"/>
                      <a:pt x="20965" y="23942"/>
                      <a:pt x="21662" y="23626"/>
                    </a:cubicBezTo>
                    <a:cubicBezTo>
                      <a:pt x="21694" y="23626"/>
                      <a:pt x="21725" y="23626"/>
                      <a:pt x="21757" y="23594"/>
                    </a:cubicBezTo>
                    <a:cubicBezTo>
                      <a:pt x="22074" y="23467"/>
                      <a:pt x="22390" y="23309"/>
                      <a:pt x="22707" y="23182"/>
                    </a:cubicBezTo>
                    <a:cubicBezTo>
                      <a:pt x="27521" y="21060"/>
                      <a:pt x="32366" y="19224"/>
                      <a:pt x="36357" y="17830"/>
                    </a:cubicBezTo>
                    <a:cubicBezTo>
                      <a:pt x="36008" y="17323"/>
                      <a:pt x="35755" y="16722"/>
                      <a:pt x="35596" y="15930"/>
                    </a:cubicBezTo>
                    <a:lnTo>
                      <a:pt x="35723" y="15930"/>
                    </a:lnTo>
                    <a:cubicBezTo>
                      <a:pt x="33665" y="15392"/>
                      <a:pt x="31733" y="14125"/>
                      <a:pt x="30308" y="11876"/>
                    </a:cubicBezTo>
                    <a:lnTo>
                      <a:pt x="30308" y="11876"/>
                    </a:lnTo>
                    <a:cubicBezTo>
                      <a:pt x="31163" y="15233"/>
                      <a:pt x="28439" y="17260"/>
                      <a:pt x="24101" y="19350"/>
                    </a:cubicBezTo>
                    <a:cubicBezTo>
                      <a:pt x="24101" y="19350"/>
                      <a:pt x="22287" y="20180"/>
                      <a:pt x="19933" y="20180"/>
                    </a:cubicBezTo>
                    <a:cubicBezTo>
                      <a:pt x="17045" y="20180"/>
                      <a:pt x="13343" y="18931"/>
                      <a:pt x="11180" y="13365"/>
                    </a:cubicBezTo>
                    <a:cubicBezTo>
                      <a:pt x="9596" y="9280"/>
                      <a:pt x="9945" y="4181"/>
                      <a:pt x="1080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1288725" y="2630650"/>
                <a:ext cx="133825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9632" extrusionOk="0">
                    <a:moveTo>
                      <a:pt x="4466" y="0"/>
                    </a:moveTo>
                    <a:cubicBezTo>
                      <a:pt x="4340" y="95"/>
                      <a:pt x="4245" y="190"/>
                      <a:pt x="4150" y="317"/>
                    </a:cubicBezTo>
                    <a:cubicBezTo>
                      <a:pt x="2851" y="1996"/>
                      <a:pt x="2978" y="5289"/>
                      <a:pt x="1" y="9533"/>
                    </a:cubicBezTo>
                    <a:cubicBezTo>
                      <a:pt x="180" y="9575"/>
                      <a:pt x="476" y="9631"/>
                      <a:pt x="841" y="9631"/>
                    </a:cubicBezTo>
                    <a:cubicBezTo>
                      <a:pt x="1570" y="9631"/>
                      <a:pt x="2577" y="9406"/>
                      <a:pt x="3484" y="8393"/>
                    </a:cubicBezTo>
                    <a:cubicBezTo>
                      <a:pt x="4783" y="6968"/>
                      <a:pt x="5353" y="3516"/>
                      <a:pt x="5195" y="1774"/>
                    </a:cubicBezTo>
                    <a:cubicBezTo>
                      <a:pt x="5131" y="887"/>
                      <a:pt x="4783" y="317"/>
                      <a:pt x="4466" y="0"/>
                    </a:cubicBezTo>
                    <a:close/>
                  </a:path>
                </a:pathLst>
              </a:custGeom>
              <a:solidFill>
                <a:srgbClr val="EDD2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1829475" y="3305975"/>
                <a:ext cx="163025" cy="138025"/>
              </a:xfrm>
              <a:custGeom>
                <a:avLst/>
                <a:gdLst/>
                <a:ahLst/>
                <a:cxnLst/>
                <a:rect l="l" t="t" r="r" b="b"/>
                <a:pathLst>
                  <a:path w="6521" h="5521" extrusionOk="0">
                    <a:moveTo>
                      <a:pt x="4547" y="1"/>
                    </a:moveTo>
                    <a:cubicBezTo>
                      <a:pt x="4541" y="1"/>
                      <a:pt x="4535" y="1"/>
                      <a:pt x="4530" y="1"/>
                    </a:cubicBezTo>
                    <a:cubicBezTo>
                      <a:pt x="2819" y="33"/>
                      <a:pt x="1141" y="1426"/>
                      <a:pt x="1141" y="1426"/>
                    </a:cubicBezTo>
                    <a:cubicBezTo>
                      <a:pt x="1" y="2218"/>
                      <a:pt x="1046" y="5290"/>
                      <a:pt x="1774" y="5480"/>
                    </a:cubicBezTo>
                    <a:cubicBezTo>
                      <a:pt x="1880" y="5508"/>
                      <a:pt x="2007" y="5521"/>
                      <a:pt x="2151" y="5521"/>
                    </a:cubicBezTo>
                    <a:cubicBezTo>
                      <a:pt x="3294" y="5521"/>
                      <a:pt x="5451" y="4698"/>
                      <a:pt x="5733" y="4276"/>
                    </a:cubicBezTo>
                    <a:cubicBezTo>
                      <a:pt x="6521" y="3268"/>
                      <a:pt x="5772" y="1"/>
                      <a:pt x="4547" y="1"/>
                    </a:cubicBezTo>
                    <a:close/>
                  </a:path>
                </a:pathLst>
              </a:custGeom>
              <a:solidFill>
                <a:srgbClr val="EDD2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1783575" y="3510250"/>
                <a:ext cx="159850" cy="12877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151" extrusionOk="0">
                    <a:moveTo>
                      <a:pt x="4356" y="0"/>
                    </a:moveTo>
                    <a:cubicBezTo>
                      <a:pt x="4350" y="0"/>
                      <a:pt x="4344" y="0"/>
                      <a:pt x="4339" y="1"/>
                    </a:cubicBezTo>
                    <a:cubicBezTo>
                      <a:pt x="2629" y="64"/>
                      <a:pt x="1140" y="1141"/>
                      <a:pt x="1140" y="1141"/>
                    </a:cubicBezTo>
                    <a:cubicBezTo>
                      <a:pt x="0" y="1932"/>
                      <a:pt x="1108" y="4941"/>
                      <a:pt x="1900" y="5099"/>
                    </a:cubicBezTo>
                    <a:cubicBezTo>
                      <a:pt x="2047" y="5135"/>
                      <a:pt x="2234" y="5151"/>
                      <a:pt x="2446" y="5151"/>
                    </a:cubicBezTo>
                    <a:cubicBezTo>
                      <a:pt x="3556" y="5151"/>
                      <a:pt x="5345" y="4711"/>
                      <a:pt x="5637" y="4339"/>
                    </a:cubicBezTo>
                    <a:cubicBezTo>
                      <a:pt x="6394" y="3330"/>
                      <a:pt x="5581" y="0"/>
                      <a:pt x="4356" y="0"/>
                    </a:cubicBezTo>
                    <a:close/>
                  </a:path>
                </a:pathLst>
              </a:custGeom>
              <a:solidFill>
                <a:srgbClr val="EDD2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1720225" y="3700250"/>
                <a:ext cx="1598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5171" extrusionOk="0">
                    <a:moveTo>
                      <a:pt x="4357" y="1"/>
                    </a:moveTo>
                    <a:cubicBezTo>
                      <a:pt x="4351" y="1"/>
                      <a:pt x="4345" y="1"/>
                      <a:pt x="4339" y="1"/>
                    </a:cubicBezTo>
                    <a:cubicBezTo>
                      <a:pt x="2629" y="64"/>
                      <a:pt x="1141" y="1141"/>
                      <a:pt x="1141" y="1141"/>
                    </a:cubicBezTo>
                    <a:cubicBezTo>
                      <a:pt x="0" y="1933"/>
                      <a:pt x="1109" y="4941"/>
                      <a:pt x="1901" y="5131"/>
                    </a:cubicBezTo>
                    <a:cubicBezTo>
                      <a:pt x="2031" y="5158"/>
                      <a:pt x="2192" y="5171"/>
                      <a:pt x="2374" y="5171"/>
                    </a:cubicBezTo>
                    <a:cubicBezTo>
                      <a:pt x="3477" y="5171"/>
                      <a:pt x="5339" y="4720"/>
                      <a:pt x="5638" y="4340"/>
                    </a:cubicBezTo>
                    <a:cubicBezTo>
                      <a:pt x="6394" y="3331"/>
                      <a:pt x="5582" y="1"/>
                      <a:pt x="4357" y="1"/>
                    </a:cubicBezTo>
                    <a:close/>
                  </a:path>
                </a:pathLst>
              </a:custGeom>
              <a:solidFill>
                <a:srgbClr val="EDD2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1619675" y="3945525"/>
                <a:ext cx="132250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701" extrusionOk="0">
                    <a:moveTo>
                      <a:pt x="1776" y="1"/>
                    </a:moveTo>
                    <a:cubicBezTo>
                      <a:pt x="1518" y="1"/>
                      <a:pt x="1288" y="13"/>
                      <a:pt x="1109" y="39"/>
                    </a:cubicBezTo>
                    <a:cubicBezTo>
                      <a:pt x="571" y="102"/>
                      <a:pt x="191" y="672"/>
                      <a:pt x="1" y="1116"/>
                    </a:cubicBezTo>
                    <a:cubicBezTo>
                      <a:pt x="773" y="2274"/>
                      <a:pt x="2089" y="2700"/>
                      <a:pt x="3710" y="2700"/>
                    </a:cubicBezTo>
                    <a:cubicBezTo>
                      <a:pt x="4084" y="2700"/>
                      <a:pt x="4474" y="2677"/>
                      <a:pt x="4878" y="2636"/>
                    </a:cubicBezTo>
                    <a:cubicBezTo>
                      <a:pt x="5131" y="1908"/>
                      <a:pt x="5289" y="894"/>
                      <a:pt x="4846" y="577"/>
                    </a:cubicBezTo>
                    <a:cubicBezTo>
                      <a:pt x="4265" y="198"/>
                      <a:pt x="2796" y="1"/>
                      <a:pt x="1776" y="1"/>
                    </a:cubicBezTo>
                    <a:close/>
                  </a:path>
                </a:pathLst>
              </a:custGeom>
              <a:solidFill>
                <a:srgbClr val="EDD2C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1208775" y="3110425"/>
                <a:ext cx="405375" cy="650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26033" extrusionOk="0">
                    <a:moveTo>
                      <a:pt x="9913" y="1"/>
                    </a:moveTo>
                    <a:cubicBezTo>
                      <a:pt x="9913" y="1"/>
                      <a:pt x="11939" y="7855"/>
                      <a:pt x="9913" y="14093"/>
                    </a:cubicBezTo>
                    <a:cubicBezTo>
                      <a:pt x="7854" y="20332"/>
                      <a:pt x="4972" y="23436"/>
                      <a:pt x="0" y="26033"/>
                    </a:cubicBezTo>
                    <a:cubicBezTo>
                      <a:pt x="0" y="26033"/>
                      <a:pt x="3199" y="25906"/>
                      <a:pt x="5067" y="24576"/>
                    </a:cubicBezTo>
                    <a:cubicBezTo>
                      <a:pt x="16215" y="15582"/>
                      <a:pt x="9913" y="2"/>
                      <a:pt x="9913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1204025" y="2629850"/>
                <a:ext cx="423600" cy="1138525"/>
              </a:xfrm>
              <a:custGeom>
                <a:avLst/>
                <a:gdLst/>
                <a:ahLst/>
                <a:cxnLst/>
                <a:rect l="l" t="t" r="r" b="b"/>
                <a:pathLst>
                  <a:path w="16944" h="45541" extrusionOk="0">
                    <a:moveTo>
                      <a:pt x="10958" y="1"/>
                    </a:moveTo>
                    <a:lnTo>
                      <a:pt x="10958" y="1"/>
                    </a:lnTo>
                    <a:cubicBezTo>
                      <a:pt x="11559" y="1267"/>
                      <a:pt x="12826" y="4498"/>
                      <a:pt x="12700" y="9343"/>
                    </a:cubicBezTo>
                    <a:cubicBezTo>
                      <a:pt x="12510" y="15582"/>
                      <a:pt x="7981" y="19129"/>
                      <a:pt x="7981" y="19129"/>
                    </a:cubicBezTo>
                    <a:cubicBezTo>
                      <a:pt x="7981" y="19129"/>
                      <a:pt x="10514" y="22391"/>
                      <a:pt x="10071" y="29611"/>
                    </a:cubicBezTo>
                    <a:cubicBezTo>
                      <a:pt x="9469" y="38890"/>
                      <a:pt x="4561" y="42152"/>
                      <a:pt x="0" y="45541"/>
                    </a:cubicBezTo>
                    <a:lnTo>
                      <a:pt x="3294" y="44464"/>
                    </a:lnTo>
                    <a:cubicBezTo>
                      <a:pt x="16943" y="35723"/>
                      <a:pt x="10103" y="19224"/>
                      <a:pt x="10103" y="19224"/>
                    </a:cubicBezTo>
                    <a:cubicBezTo>
                      <a:pt x="15930" y="14030"/>
                      <a:pt x="13080" y="3231"/>
                      <a:pt x="12225" y="1584"/>
                    </a:cubicBezTo>
                    <a:cubicBezTo>
                      <a:pt x="11908" y="951"/>
                      <a:pt x="11464" y="381"/>
                      <a:pt x="10958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1683025" y="3309150"/>
                <a:ext cx="247025" cy="552650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22106" extrusionOk="0">
                    <a:moveTo>
                      <a:pt x="6556" y="1"/>
                    </a:moveTo>
                    <a:cubicBezTo>
                      <a:pt x="4877" y="1552"/>
                      <a:pt x="4719" y="3263"/>
                      <a:pt x="5542" y="4909"/>
                    </a:cubicBezTo>
                    <a:cubicBezTo>
                      <a:pt x="6176" y="6208"/>
                      <a:pt x="7632" y="6429"/>
                      <a:pt x="7632" y="6429"/>
                    </a:cubicBezTo>
                    <a:cubicBezTo>
                      <a:pt x="5986" y="7158"/>
                      <a:pt x="4624" y="7759"/>
                      <a:pt x="4117" y="8678"/>
                    </a:cubicBezTo>
                    <a:cubicBezTo>
                      <a:pt x="2439" y="11750"/>
                      <a:pt x="5035" y="14093"/>
                      <a:pt x="5035" y="14093"/>
                    </a:cubicBezTo>
                    <a:cubicBezTo>
                      <a:pt x="5035" y="14093"/>
                      <a:pt x="0" y="15360"/>
                      <a:pt x="950" y="19255"/>
                    </a:cubicBezTo>
                    <a:cubicBezTo>
                      <a:pt x="1552" y="21725"/>
                      <a:pt x="3990" y="22105"/>
                      <a:pt x="3990" y="22105"/>
                    </a:cubicBezTo>
                    <a:cubicBezTo>
                      <a:pt x="3990" y="22105"/>
                      <a:pt x="1869" y="21029"/>
                      <a:pt x="1520" y="18875"/>
                    </a:cubicBezTo>
                    <a:cubicBezTo>
                      <a:pt x="1203" y="16912"/>
                      <a:pt x="2407" y="15993"/>
                      <a:pt x="3927" y="15202"/>
                    </a:cubicBezTo>
                    <a:cubicBezTo>
                      <a:pt x="5415" y="14410"/>
                      <a:pt x="8772" y="13745"/>
                      <a:pt x="8772" y="13745"/>
                    </a:cubicBezTo>
                    <a:lnTo>
                      <a:pt x="8772" y="13745"/>
                    </a:lnTo>
                    <a:cubicBezTo>
                      <a:pt x="8772" y="13745"/>
                      <a:pt x="7126" y="13907"/>
                      <a:pt x="6225" y="13907"/>
                    </a:cubicBezTo>
                    <a:cubicBezTo>
                      <a:pt x="6150" y="13907"/>
                      <a:pt x="6081" y="13906"/>
                      <a:pt x="6017" y="13903"/>
                    </a:cubicBezTo>
                    <a:cubicBezTo>
                      <a:pt x="5320" y="13872"/>
                      <a:pt x="4497" y="12985"/>
                      <a:pt x="4180" y="11338"/>
                    </a:cubicBezTo>
                    <a:cubicBezTo>
                      <a:pt x="3864" y="9691"/>
                      <a:pt x="4497" y="8678"/>
                      <a:pt x="6492" y="7601"/>
                    </a:cubicBezTo>
                    <a:cubicBezTo>
                      <a:pt x="8519" y="6493"/>
                      <a:pt x="9881" y="6049"/>
                      <a:pt x="9881" y="6049"/>
                    </a:cubicBezTo>
                    <a:lnTo>
                      <a:pt x="9881" y="6049"/>
                    </a:lnTo>
                    <a:cubicBezTo>
                      <a:pt x="9450" y="6156"/>
                      <a:pt x="9053" y="6209"/>
                      <a:pt x="8690" y="6209"/>
                    </a:cubicBezTo>
                    <a:cubicBezTo>
                      <a:pt x="7211" y="6209"/>
                      <a:pt x="6279" y="5327"/>
                      <a:pt x="5795" y="3548"/>
                    </a:cubicBezTo>
                    <a:cubicBezTo>
                      <a:pt x="5447" y="2312"/>
                      <a:pt x="5986" y="951"/>
                      <a:pt x="6556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6368450" y="1530150"/>
                <a:ext cx="490100" cy="688825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19" name="Google Shape;419;p15"/>
            <p:cNvSpPr txBox="1"/>
            <p:nvPr/>
          </p:nvSpPr>
          <p:spPr>
            <a:xfrm>
              <a:off x="7173209" y="1854556"/>
              <a:ext cx="3770000" cy="57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latin typeface="Fira Sans Medium"/>
                  <a:ea typeface="Fira Sans Medium"/>
                  <a:cs typeface="Fira Sans Medium"/>
                  <a:sym typeface="Fira Sans Medium"/>
                </a:rPr>
                <a:t>Node </a:t>
              </a:r>
              <a:r>
                <a:rPr lang="en" sz="2267" dirty="0" err="1">
                  <a:latin typeface="Fira Sans Medium"/>
                  <a:ea typeface="Fira Sans Medium"/>
                  <a:cs typeface="Fira Sans Medium"/>
                  <a:sym typeface="Fira Sans Medium"/>
                </a:rPr>
                <a:t>Js</a:t>
              </a:r>
              <a:endParaRPr sz="2267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1" name="Google Shape;421;p15"/>
            <p:cNvSpPr txBox="1"/>
            <p:nvPr/>
          </p:nvSpPr>
          <p:spPr>
            <a:xfrm>
              <a:off x="7657279" y="3557682"/>
              <a:ext cx="3770000" cy="57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latin typeface="Fira Sans Medium"/>
                  <a:ea typeface="Fira Sans Medium"/>
                  <a:cs typeface="Fira Sans Medium"/>
                  <a:sym typeface="Fira Sans Medium"/>
                </a:rPr>
                <a:t>Postman</a:t>
              </a:r>
              <a:endParaRPr sz="2267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423" name="Google Shape;423;p15"/>
            <p:cNvSpPr txBox="1"/>
            <p:nvPr/>
          </p:nvSpPr>
          <p:spPr>
            <a:xfrm>
              <a:off x="7325240" y="5340158"/>
              <a:ext cx="3770000" cy="57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latin typeface="Fira Sans Medium"/>
                  <a:ea typeface="Fira Sans Medium"/>
                  <a:cs typeface="Fira Sans Medium"/>
                  <a:sym typeface="Fira Sans Medium"/>
                </a:rPr>
                <a:t>Blog Server </a:t>
              </a:r>
              <a:endParaRPr sz="2267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1422FE-8A2D-5084-03D5-DD3AD7803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333"/>
            <a:ext cx="10489175" cy="492239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JSON </a:t>
            </a:r>
            <a:r>
              <a:rPr lang="en-GB" sz="2400" dirty="0" err="1"/>
              <a:t>reprezintă</a:t>
            </a:r>
            <a:r>
              <a:rPr lang="en-GB" sz="2400" dirty="0"/>
              <a:t> </a:t>
            </a:r>
            <a:r>
              <a:rPr lang="en-GB" sz="2400" dirty="0" err="1"/>
              <a:t>acronimul</a:t>
            </a:r>
            <a:r>
              <a:rPr lang="en-GB" sz="2400" dirty="0"/>
              <a:t> de la JavaScript Object Notation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JSON </a:t>
            </a:r>
            <a:r>
              <a:rPr lang="en-GB" sz="2400" dirty="0" err="1"/>
              <a:t>este</a:t>
            </a:r>
            <a:r>
              <a:rPr lang="en-GB" sz="2400" dirty="0"/>
              <a:t> text </a:t>
            </a:r>
            <a:r>
              <a:rPr lang="en-GB" sz="2400" dirty="0" err="1"/>
              <a:t>simplu</a:t>
            </a:r>
            <a:r>
              <a:rPr lang="en-GB" sz="2400" dirty="0"/>
              <a:t> </a:t>
            </a:r>
            <a:r>
              <a:rPr lang="en-GB" sz="2400" dirty="0" err="1"/>
              <a:t>scris</a:t>
            </a:r>
            <a:r>
              <a:rPr lang="en-GB" sz="2400" dirty="0"/>
              <a:t> </a:t>
            </a:r>
            <a:r>
              <a:rPr lang="en-GB" sz="2400" dirty="0" err="1"/>
              <a:t>în</a:t>
            </a:r>
            <a:r>
              <a:rPr lang="en-GB" sz="2400" dirty="0"/>
              <a:t> </a:t>
            </a:r>
            <a:r>
              <a:rPr lang="en-GB" sz="2400" dirty="0" err="1"/>
              <a:t>notația</a:t>
            </a:r>
            <a:r>
              <a:rPr lang="en-GB" sz="2400" dirty="0"/>
              <a:t> </a:t>
            </a:r>
            <a:r>
              <a:rPr lang="en-GB" sz="2400" dirty="0" err="1"/>
              <a:t>obiectelor</a:t>
            </a:r>
            <a:r>
              <a:rPr lang="en-GB" sz="2400" dirty="0"/>
              <a:t> JavaScript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JSON </a:t>
            </a:r>
            <a:r>
              <a:rPr lang="en-GB" sz="2400" dirty="0" err="1"/>
              <a:t>este</a:t>
            </a:r>
            <a:r>
              <a:rPr lang="en-GB" sz="2400" dirty="0"/>
              <a:t> independent de </a:t>
            </a:r>
            <a:r>
              <a:rPr lang="en-GB" sz="2400" dirty="0" err="1"/>
              <a:t>limbaj</a:t>
            </a:r>
            <a:endParaRPr lang="en-RO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BD2A3-5426-DB46-8C1F-DA1DDF1F0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20</a:t>
            </a:fld>
            <a:endParaRPr lang="en-GB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230702-29D5-C168-53DE-0507FBB6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954"/>
            <a:ext cx="7772400" cy="49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Resursă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9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C135A81-AFF6-6E8A-E176-B9D8019ED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9721" y="2308013"/>
            <a:ext cx="6249631" cy="41335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just">
              <a:lnSpc>
                <a:spcPts val="2400"/>
              </a:lnSpc>
              <a:spcAft>
                <a:spcPts val="600"/>
              </a:spcAft>
            </a:pPr>
            <a:r>
              <a:rPr lang="ro-RO" sz="2400" dirty="0"/>
              <a:t>Reprezintă informația care este administrată de server, ea formează o linie(intrare) în baza de date. </a:t>
            </a:r>
          </a:p>
          <a:p>
            <a:pPr>
              <a:lnSpc>
                <a:spcPts val="2400"/>
              </a:lnSpc>
              <a:spcAft>
                <a:spcPts val="600"/>
              </a:spcAft>
            </a:pPr>
            <a:endParaRPr lang="ro-RO" sz="2400" dirty="0"/>
          </a:p>
          <a:p>
            <a:pPr>
              <a:lnSpc>
                <a:spcPts val="2400"/>
              </a:lnSpc>
              <a:spcAft>
                <a:spcPts val="600"/>
              </a:spcAft>
            </a:pPr>
            <a:endParaRPr lang="ro-RO" sz="2400" dirty="0"/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ro-RO" sz="2400" dirty="0"/>
              <a:t>Exemple de resurse: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/>
              <a:t>Elevi/Studenți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/>
              <a:t>Angajați</a:t>
            </a:r>
          </a:p>
          <a:p>
            <a:pPr marL="285750" indent="-2857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o-RO" sz="2400" dirty="0"/>
              <a:t>Utilizatori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BD2A3-5426-DB46-8C1F-DA1DDF1F0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Resurs</a:t>
            </a:r>
            <a:r>
              <a:rPr lang="ro-RO"/>
              <a:t>ă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3130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CRUD Operations ? - Kreately">
            <a:extLst>
              <a:ext uri="{FF2B5EF4-FFF2-40B4-BE49-F238E27FC236}">
                <a16:creationId xmlns:a16="http://schemas.microsoft.com/office/drawing/2014/main" id="{775422AD-AEA4-3134-B4A1-41AF84AA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6" r="1" b="1"/>
          <a:stretch/>
        </p:blipFill>
        <p:spPr bwMode="auto">
          <a:xfrm>
            <a:off x="332684" y="381794"/>
            <a:ext cx="10782300" cy="60944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BFBD2A3-5426-DB46-8C1F-DA1DDF1F0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3045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211933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</a:t>
            </a:r>
            <a:endParaRPr lang="ro-RO" dirty="0"/>
          </a:p>
        </p:txBody>
      </p:sp>
      <p:sp>
        <p:nvSpPr>
          <p:cNvPr id="6" name="Rectangle 5"/>
          <p:cNvSpPr/>
          <p:nvPr/>
        </p:nvSpPr>
        <p:spPr>
          <a:xfrm>
            <a:off x="838200" y="1182618"/>
            <a:ext cx="10091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Metoda</a:t>
            </a:r>
            <a:r>
              <a:rPr lang="en-US" dirty="0"/>
              <a:t> </a:t>
            </a:r>
            <a:r>
              <a:rPr lang="en-US" b="1" dirty="0"/>
              <a:t>POST</a:t>
            </a:r>
            <a:r>
              <a:rPr lang="en-US" dirty="0"/>
              <a:t> are </a:t>
            </a:r>
            <a:r>
              <a:rPr lang="en-US" dirty="0" err="1"/>
              <a:t>rolul</a:t>
            </a:r>
            <a:r>
              <a:rPr lang="en-US" dirty="0"/>
              <a:t> de a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acțiuni</a:t>
            </a:r>
            <a:r>
              <a:rPr lang="en-US" dirty="0"/>
              <a:t>. De </a:t>
            </a:r>
            <a:r>
              <a:rPr lang="en-US" dirty="0" err="1"/>
              <a:t>aceea</a:t>
            </a:r>
            <a:r>
              <a:rPr lang="en-US" dirty="0"/>
              <a:t>,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un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apasă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Refresh, </a:t>
            </a:r>
            <a:r>
              <a:rPr lang="en-US" dirty="0" err="1"/>
              <a:t>browserul</a:t>
            </a:r>
            <a:r>
              <a:rPr lang="en-US" dirty="0"/>
              <a:t> nu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retrimite</a:t>
            </a:r>
            <a:r>
              <a:rPr lang="en-US" dirty="0"/>
              <a:t> </a:t>
            </a:r>
            <a:r>
              <a:rPr lang="en-US" dirty="0" err="1"/>
              <a:t>cererea</a:t>
            </a:r>
            <a:r>
              <a:rPr lang="en-US" dirty="0"/>
              <a:t> HTTP automat, ci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întreba</a:t>
            </a:r>
            <a:r>
              <a:rPr lang="en-US" dirty="0"/>
              <a:t>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dorește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. Este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potrivită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trimite</a:t>
            </a:r>
            <a:r>
              <a:rPr lang="en-US" dirty="0"/>
              <a:t> date </a:t>
            </a:r>
            <a:r>
              <a:rPr lang="en-US" dirty="0" err="1"/>
              <a:t>confidențiale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 </a:t>
            </a:r>
            <a:r>
              <a:rPr lang="en-US" b="1" dirty="0"/>
              <a:t>POST</a:t>
            </a:r>
            <a:r>
              <a:rPr lang="en-US" dirty="0"/>
              <a:t> nu </a:t>
            </a:r>
            <a:r>
              <a:rPr lang="en-US" dirty="0" err="1"/>
              <a:t>apar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URL.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D7251-4958-46FC-BFAE-425689D54094}"/>
              </a:ext>
            </a:extLst>
          </p:cNvPr>
          <p:cNvSpPr/>
          <p:nvPr/>
        </p:nvSpPr>
        <p:spPr>
          <a:xfrm>
            <a:off x="845575" y="2703016"/>
            <a:ext cx="42590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CREATE </a:t>
            </a:r>
            <a:r>
              <a:rPr lang="en-US" sz="2400" b="1" dirty="0">
                <a:solidFill>
                  <a:schemeClr val="tx2"/>
                </a:solidFill>
              </a:rPr>
              <a:t>A</a:t>
            </a:r>
            <a:r>
              <a:rPr lang="en-US" sz="2400" b="1" dirty="0"/>
              <a:t> DOG</a:t>
            </a:r>
            <a:r>
              <a:rPr lang="ro-RO" sz="2400" b="1" dirty="0"/>
              <a:t> </a:t>
            </a:r>
            <a:r>
              <a:rPr lang="en-US" sz="2400" b="1" dirty="0">
                <a:solidFill>
                  <a:schemeClr val="tx2"/>
                </a:solidFill>
              </a:rPr>
              <a:t>Request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>
                <a:solidFill>
                  <a:schemeClr val="tx2"/>
                </a:solidFill>
              </a:rPr>
              <a:t>POST</a:t>
            </a:r>
            <a:r>
              <a:rPr lang="en-US" sz="2400" dirty="0"/>
              <a:t> /</a:t>
            </a:r>
            <a:r>
              <a:rPr lang="en-US" sz="2400" dirty="0" err="1"/>
              <a:t>api</a:t>
            </a:r>
            <a:r>
              <a:rPr lang="en-US" sz="2400" dirty="0"/>
              <a:t>/dogs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{ name: ‘</a:t>
            </a:r>
            <a:r>
              <a:rPr lang="en-US" sz="2400" dirty="0" err="1"/>
              <a:t>Sudo</a:t>
            </a:r>
            <a:r>
              <a:rPr lang="en-US" sz="2400" dirty="0"/>
              <a:t>’ }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>
                <a:solidFill>
                  <a:schemeClr val="tx2"/>
                </a:solidFill>
              </a:rPr>
              <a:t>Response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{ id: 1, name: ‘</a:t>
            </a:r>
            <a:r>
              <a:rPr lang="en-US" sz="2400" dirty="0" err="1"/>
              <a:t>Sudo</a:t>
            </a:r>
            <a:r>
              <a:rPr lang="en-US" sz="2400" dirty="0"/>
              <a:t>’ }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29E7C-8AB5-466E-B3AA-378417D8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3417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1412" y="274657"/>
            <a:ext cx="10489175" cy="854075"/>
          </a:xfrm>
        </p:spPr>
        <p:txBody>
          <a:bodyPr/>
          <a:lstStyle/>
          <a:p>
            <a:r>
              <a:rPr lang="ro-RO" dirty="0"/>
              <a:t>GET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182618"/>
            <a:ext cx="100915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dirty="0"/>
              <a:t>Metoda </a:t>
            </a:r>
            <a:r>
              <a:rPr lang="ro-RO" b="1" dirty="0"/>
              <a:t>GET</a:t>
            </a:r>
            <a:r>
              <a:rPr lang="ro-RO" dirty="0"/>
              <a:t> a fost concepută cu scopul de a obține informații și poate fi folosită pentru a trimite parametri către aplicația web. Motivul pentru care nu se recomandă transmiterea informațiilor confidențiale prin intermediul acestei metode este că parametrii sunt vizibili în URL. Fiind salvate în istoricul browser-ului, ele devin o țintă ușoară pentru atacatori.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517D1-1266-D324-D478-638D3A7CB85F}"/>
              </a:ext>
            </a:extLst>
          </p:cNvPr>
          <p:cNvGrpSpPr/>
          <p:nvPr/>
        </p:nvGrpSpPr>
        <p:grpSpPr>
          <a:xfrm>
            <a:off x="845575" y="2550089"/>
            <a:ext cx="8666070" cy="3849929"/>
            <a:chOff x="2774043" y="2819788"/>
            <a:chExt cx="7687130" cy="3641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17D7251-4958-46FC-BFAE-425689D54094}"/>
                </a:ext>
              </a:extLst>
            </p:cNvPr>
            <p:cNvSpPr/>
            <p:nvPr/>
          </p:nvSpPr>
          <p:spPr>
            <a:xfrm>
              <a:off x="2774043" y="3321832"/>
              <a:ext cx="3572329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Request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GET</a:t>
              </a:r>
              <a:r>
                <a:rPr lang="en-US" dirty="0"/>
                <a:t> /</a:t>
              </a:r>
              <a:r>
                <a:rPr lang="en-US" dirty="0" err="1"/>
                <a:t>api</a:t>
              </a:r>
              <a:r>
                <a:rPr lang="en-US" dirty="0"/>
                <a:t>/</a:t>
              </a:r>
              <a:r>
                <a:rPr lang="en-US" b="1" dirty="0">
                  <a:solidFill>
                    <a:schemeClr val="tx2"/>
                  </a:solidFill>
                </a:rPr>
                <a:t>dogs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Response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[</a:t>
              </a:r>
            </a:p>
            <a:p>
              <a:pPr algn="just"/>
              <a:r>
                <a:rPr lang="en-US" dirty="0"/>
                <a:t>	{ id: 1, name: ‘</a:t>
              </a:r>
              <a:r>
                <a:rPr lang="en-US" dirty="0" err="1"/>
                <a:t>Sudo</a:t>
              </a:r>
              <a:r>
                <a:rPr lang="en-US" dirty="0"/>
                <a:t>’… },</a:t>
              </a:r>
            </a:p>
            <a:p>
              <a:pPr algn="just"/>
              <a:r>
                <a:rPr lang="en-US" dirty="0"/>
                <a:t>	{ id: 2, name: ‘Bee’ …},</a:t>
              </a:r>
            </a:p>
            <a:p>
              <a:pPr algn="just"/>
              <a:r>
                <a:rPr lang="en-US" dirty="0"/>
                <a:t>]</a:t>
              </a:r>
              <a:endParaRPr lang="ro-RO" dirty="0"/>
            </a:p>
            <a:p>
              <a:pPr algn="just"/>
              <a:endParaRPr lang="ro-RO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6EBF73-FCC6-471E-B3E2-9A9FB78BDA2B}"/>
                </a:ext>
              </a:extLst>
            </p:cNvPr>
            <p:cNvSpPr/>
            <p:nvPr/>
          </p:nvSpPr>
          <p:spPr>
            <a:xfrm>
              <a:off x="6888844" y="3321832"/>
              <a:ext cx="357232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Request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GET</a:t>
              </a:r>
              <a:r>
                <a:rPr lang="en-US" dirty="0"/>
                <a:t> /</a:t>
              </a:r>
              <a:r>
                <a:rPr lang="en-US" dirty="0" err="1"/>
                <a:t>api</a:t>
              </a:r>
              <a:r>
                <a:rPr lang="en-US" dirty="0"/>
                <a:t>/dogs/</a:t>
              </a:r>
              <a:r>
                <a:rPr lang="en-US" b="1" dirty="0">
                  <a:solidFill>
                    <a:schemeClr val="tx2"/>
                  </a:solidFill>
                </a:rPr>
                <a:t>1</a:t>
              </a:r>
              <a:endParaRPr lang="ro-RO" b="1" dirty="0">
                <a:solidFill>
                  <a:schemeClr val="tx2"/>
                </a:solidFill>
              </a:endParaRPr>
            </a:p>
            <a:p>
              <a:pPr algn="just"/>
              <a:endParaRPr lang="en-US" dirty="0"/>
            </a:p>
            <a:p>
              <a:pPr algn="just"/>
              <a:r>
                <a:rPr lang="en-US" b="1" dirty="0">
                  <a:solidFill>
                    <a:schemeClr val="tx2"/>
                  </a:solidFill>
                </a:rPr>
                <a:t>Response</a:t>
              </a:r>
            </a:p>
            <a:p>
              <a:pPr algn="just"/>
              <a:endParaRPr lang="en-US" dirty="0"/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{ id: 1, name: ‘</a:t>
              </a:r>
              <a:r>
                <a:rPr lang="en-US" dirty="0" err="1"/>
                <a:t>Sudo</a:t>
              </a:r>
              <a:r>
                <a:rPr lang="en-US" dirty="0"/>
                <a:t>’ …}</a:t>
              </a:r>
              <a:endParaRPr lang="ro-RO" dirty="0"/>
            </a:p>
            <a:p>
              <a:pPr algn="just"/>
              <a:endParaRPr lang="ro-RO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428C613-F196-A77A-7B80-A9789A2EEA43}"/>
                </a:ext>
              </a:extLst>
            </p:cNvPr>
            <p:cNvGrpSpPr/>
            <p:nvPr/>
          </p:nvGrpSpPr>
          <p:grpSpPr>
            <a:xfrm>
              <a:off x="2774043" y="2819788"/>
              <a:ext cx="7139214" cy="400110"/>
              <a:chOff x="2774043" y="2819788"/>
              <a:chExt cx="7139214" cy="40011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BA4725-AADC-4539-95FD-EE4DEAC8B1E2}"/>
                  </a:ext>
                </a:extLst>
              </p:cNvPr>
              <p:cNvSpPr/>
              <p:nvPr/>
            </p:nvSpPr>
            <p:spPr>
              <a:xfrm>
                <a:off x="2774043" y="2819788"/>
                <a:ext cx="2772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1" dirty="0"/>
                  <a:t>GET DOGS</a:t>
                </a:r>
                <a:endParaRPr lang="ro-RO" sz="2000" b="1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F08706-34F5-4316-8EB6-334B607A7AE2}"/>
                  </a:ext>
                </a:extLst>
              </p:cNvPr>
              <p:cNvSpPr/>
              <p:nvPr/>
            </p:nvSpPr>
            <p:spPr>
              <a:xfrm>
                <a:off x="6888844" y="2819788"/>
                <a:ext cx="302441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1" dirty="0"/>
                  <a:t>GET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A</a:t>
                </a:r>
                <a:r>
                  <a:rPr lang="en-US" sz="2000" b="1" dirty="0"/>
                  <a:t> DOG</a:t>
                </a:r>
                <a:endParaRPr lang="ro-RO" sz="2000" b="1" dirty="0"/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7770E4-CA39-4FB4-A1FB-72EBD3571C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0770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ro-RO" dirty="0"/>
          </a:p>
        </p:txBody>
      </p:sp>
      <p:sp>
        <p:nvSpPr>
          <p:cNvPr id="6" name="Rectangle 5"/>
          <p:cNvSpPr/>
          <p:nvPr/>
        </p:nvSpPr>
        <p:spPr>
          <a:xfrm>
            <a:off x="838200" y="1182618"/>
            <a:ext cx="100915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 </a:t>
            </a:r>
            <a:r>
              <a:rPr lang="en-US" b="1" dirty="0"/>
              <a:t>PUT</a:t>
            </a:r>
            <a:r>
              <a:rPr lang="en-US" dirty="0"/>
              <a:t> se pot </a:t>
            </a:r>
            <a:r>
              <a:rPr lang="en-US" dirty="0" err="1"/>
              <a:t>încărca</a:t>
            </a:r>
            <a:r>
              <a:rPr lang="en-US" dirty="0"/>
              <a:t> </a:t>
            </a:r>
            <a:r>
              <a:rPr lang="en-US" dirty="0" err="1"/>
              <a:t>resurse</a:t>
            </a:r>
            <a:r>
              <a:rPr lang="en-US" dirty="0"/>
              <a:t> pe server-ul web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conținutul</a:t>
            </a:r>
            <a:r>
              <a:rPr lang="en-US" dirty="0"/>
              <a:t> din body-ul </a:t>
            </a:r>
            <a:r>
              <a:rPr lang="en-US" dirty="0" err="1"/>
              <a:t>cererii</a:t>
            </a:r>
            <a:r>
              <a:rPr lang="en-US" dirty="0"/>
              <a:t> HTTP.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situații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posibilă</a:t>
            </a:r>
            <a:r>
              <a:rPr lang="en-US" dirty="0"/>
              <a:t>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coduri</a:t>
            </a:r>
            <a:r>
              <a:rPr lang="en-US" dirty="0"/>
              <a:t> </a:t>
            </a:r>
            <a:r>
              <a:rPr lang="en-US" dirty="0" err="1"/>
              <a:t>malițioase</a:t>
            </a:r>
            <a:r>
              <a:rPr lang="en-US" dirty="0"/>
              <a:t> care sunt </a:t>
            </a:r>
            <a:r>
              <a:rPr lang="en-US" dirty="0" err="1"/>
              <a:t>executate</a:t>
            </a:r>
            <a:r>
              <a:rPr lang="en-US" dirty="0"/>
              <a:t> ulterior pe server.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D7251-4958-46FC-BFAE-425689D54094}"/>
              </a:ext>
            </a:extLst>
          </p:cNvPr>
          <p:cNvSpPr/>
          <p:nvPr/>
        </p:nvSpPr>
        <p:spPr>
          <a:xfrm>
            <a:off x="913614" y="2424537"/>
            <a:ext cx="425903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UPDATE </a:t>
            </a:r>
            <a:r>
              <a:rPr lang="en-US" sz="2000" b="1" dirty="0">
                <a:solidFill>
                  <a:schemeClr val="tx2"/>
                </a:solidFill>
              </a:rPr>
              <a:t>A</a:t>
            </a:r>
            <a:r>
              <a:rPr lang="en-US" sz="2000" b="1" dirty="0"/>
              <a:t> DOG</a:t>
            </a:r>
            <a:endParaRPr lang="ro-RO" sz="2000" b="1" dirty="0"/>
          </a:p>
          <a:p>
            <a:pPr algn="just"/>
            <a:endParaRPr lang="en-US" sz="2000" b="1" dirty="0">
              <a:solidFill>
                <a:schemeClr val="tx2"/>
              </a:solidFill>
            </a:endParaRP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Request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PUT</a:t>
            </a:r>
            <a:r>
              <a:rPr lang="en-US" sz="2000" dirty="0"/>
              <a:t> /</a:t>
            </a:r>
            <a:r>
              <a:rPr lang="en-US" sz="2000" dirty="0" err="1"/>
              <a:t>api</a:t>
            </a:r>
            <a:r>
              <a:rPr lang="en-US" sz="2000" dirty="0"/>
              <a:t>/dogs/1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{ name: ‘Bee’ }</a:t>
            </a:r>
            <a:endParaRPr lang="ro-RO" sz="2000" dirty="0"/>
          </a:p>
          <a:p>
            <a:pPr algn="just"/>
            <a:endParaRPr lang="en-US" sz="2000" dirty="0"/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Response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{ id: 1, name: ‘Bee’ }</a:t>
            </a:r>
          </a:p>
          <a:p>
            <a:pPr algn="just"/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74A89-8F6A-4E44-AB9C-A3BAFE102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28443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  <a:endParaRPr lang="ro-RO" dirty="0"/>
          </a:p>
        </p:txBody>
      </p:sp>
      <p:sp>
        <p:nvSpPr>
          <p:cNvPr id="6" name="Rectangle 5"/>
          <p:cNvSpPr/>
          <p:nvPr/>
        </p:nvSpPr>
        <p:spPr>
          <a:xfrm>
            <a:off x="838200" y="1182618"/>
            <a:ext cx="10091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Metoda</a:t>
            </a:r>
            <a:r>
              <a:rPr lang="en-US" dirty="0"/>
              <a:t> </a:t>
            </a:r>
            <a:r>
              <a:rPr lang="en-US" b="1" dirty="0"/>
              <a:t>DELETE</a:t>
            </a:r>
            <a:r>
              <a:rPr lang="en-US" dirty="0"/>
              <a:t> are </a:t>
            </a:r>
            <a:r>
              <a:rPr lang="en-US" dirty="0" err="1"/>
              <a:t>rolul</a:t>
            </a:r>
            <a:r>
              <a:rPr lang="en-US" dirty="0"/>
              <a:t> de a </a:t>
            </a:r>
            <a:r>
              <a:rPr lang="en-US" dirty="0" err="1"/>
              <a:t>șterge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specificată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URL.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D7251-4958-46FC-BFAE-425689D54094}"/>
              </a:ext>
            </a:extLst>
          </p:cNvPr>
          <p:cNvSpPr/>
          <p:nvPr/>
        </p:nvSpPr>
        <p:spPr>
          <a:xfrm>
            <a:off x="845575" y="2151727"/>
            <a:ext cx="42590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/>
              <a:t>DELETE </a:t>
            </a:r>
            <a:r>
              <a:rPr lang="en-US" sz="3200" b="1" dirty="0">
                <a:solidFill>
                  <a:schemeClr val="tx2"/>
                </a:solidFill>
              </a:rPr>
              <a:t>A</a:t>
            </a:r>
            <a:r>
              <a:rPr lang="en-US" sz="3200" b="1" dirty="0"/>
              <a:t> DOG</a:t>
            </a:r>
            <a:endParaRPr lang="ro-RO" sz="3200" b="1" dirty="0"/>
          </a:p>
          <a:p>
            <a:pPr algn="just"/>
            <a:endParaRPr lang="en-US" sz="3200" b="1" dirty="0">
              <a:solidFill>
                <a:schemeClr val="tx2"/>
              </a:solidFill>
            </a:endParaRPr>
          </a:p>
          <a:p>
            <a:pPr algn="just"/>
            <a:r>
              <a:rPr lang="en-US" sz="3200" b="1" dirty="0">
                <a:solidFill>
                  <a:schemeClr val="tx2"/>
                </a:solidFill>
              </a:rPr>
              <a:t>Request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DELETE /</a:t>
            </a:r>
            <a:r>
              <a:rPr lang="en-US" sz="3200" dirty="0" err="1"/>
              <a:t>api</a:t>
            </a:r>
            <a:r>
              <a:rPr lang="en-US" sz="3200" dirty="0"/>
              <a:t>/dogs/</a:t>
            </a:r>
            <a:r>
              <a:rPr lang="en-US" sz="3200" b="1" dirty="0">
                <a:solidFill>
                  <a:schemeClr val="tx2"/>
                </a:solidFill>
              </a:rPr>
              <a:t>1</a:t>
            </a:r>
            <a:endParaRPr lang="ro-RO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CA4D3-97E0-4297-A1A5-C304B6C0CB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04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BD2A3-5426-DB46-8C1F-DA1DDF1F0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372934"/>
            <a:ext cx="10489175" cy="854075"/>
          </a:xfrm>
        </p:spPr>
        <p:txBody>
          <a:bodyPr/>
          <a:lstStyle/>
          <a:p>
            <a:r>
              <a:rPr lang="en-US" sz="3200" dirty="0"/>
              <a:t>Status code</a:t>
            </a:r>
            <a:endParaRPr lang="ro-RO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513776"/>
              </p:ext>
            </p:extLst>
          </p:nvPr>
        </p:nvGraphicFramePr>
        <p:xfrm>
          <a:off x="845575" y="1227009"/>
          <a:ext cx="8813524" cy="51787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0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6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158">
                <a:tc>
                  <a:txBody>
                    <a:bodyPr/>
                    <a:lstStyle/>
                    <a:p>
                      <a:r>
                        <a:rPr lang="ro-RO" sz="2400" dirty="0"/>
                        <a:t>HTTP 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 err="1"/>
                        <a:t>Response</a:t>
                      </a:r>
                      <a:r>
                        <a:rPr lang="ro-RO" sz="2400" baseline="0" dirty="0"/>
                        <a:t> </a:t>
                      </a:r>
                      <a:r>
                        <a:rPr lang="ro-RO" sz="2400" baseline="0" dirty="0" err="1"/>
                        <a:t>message</a:t>
                      </a:r>
                      <a:endParaRPr lang="ro-R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158">
                <a:tc>
                  <a:txBody>
                    <a:bodyPr/>
                    <a:lstStyle/>
                    <a:p>
                      <a:r>
                        <a:rPr lang="ro-RO" sz="2400" b="1" dirty="0"/>
                        <a:t>1xx – </a:t>
                      </a:r>
                      <a:r>
                        <a:rPr lang="ro-RO" sz="2400" b="1" dirty="0" err="1"/>
                        <a:t>Informational</a:t>
                      </a:r>
                      <a:endParaRPr lang="ro-R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100 Continue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26">
                <a:tc>
                  <a:txBody>
                    <a:bodyPr/>
                    <a:lstStyle/>
                    <a:p>
                      <a:r>
                        <a:rPr lang="ro-RO" sz="2400" b="1" dirty="0"/>
                        <a:t>2xx – </a:t>
                      </a:r>
                      <a:r>
                        <a:rPr lang="ro-RO" sz="2400" b="1" dirty="0" err="1"/>
                        <a:t>Success</a:t>
                      </a:r>
                      <a:endParaRPr lang="ro-R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200 OK</a:t>
                      </a:r>
                    </a:p>
                    <a:p>
                      <a:r>
                        <a:rPr lang="ro-RO" sz="2400" dirty="0"/>
                        <a:t>201 </a:t>
                      </a:r>
                      <a:r>
                        <a:rPr lang="ro-RO" sz="2400" dirty="0" err="1"/>
                        <a:t>Created</a:t>
                      </a:r>
                      <a:endParaRPr lang="ro-R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26">
                <a:tc>
                  <a:txBody>
                    <a:bodyPr/>
                    <a:lstStyle/>
                    <a:p>
                      <a:r>
                        <a:rPr lang="ro-RO" sz="2400" b="1" dirty="0"/>
                        <a:t>3xx – </a:t>
                      </a:r>
                      <a:r>
                        <a:rPr lang="ro-RO" sz="2400" b="1" dirty="0" err="1"/>
                        <a:t>Redirection</a:t>
                      </a:r>
                      <a:endParaRPr lang="ro-R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301 Moved Permanently</a:t>
                      </a:r>
                    </a:p>
                    <a:p>
                      <a:r>
                        <a:rPr lang="en-US" sz="2400" dirty="0"/>
                        <a:t>302 Found</a:t>
                      </a:r>
                      <a:endParaRPr lang="ro-R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6263">
                <a:tc>
                  <a:txBody>
                    <a:bodyPr/>
                    <a:lstStyle/>
                    <a:p>
                      <a:r>
                        <a:rPr lang="ro-RO" sz="2400" b="1" dirty="0"/>
                        <a:t>4xx – Client </a:t>
                      </a:r>
                      <a:r>
                        <a:rPr lang="ro-RO" sz="2400" b="1" dirty="0" err="1"/>
                        <a:t>error</a:t>
                      </a:r>
                      <a:endParaRPr lang="ro-R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400 Bad Request</a:t>
                      </a:r>
                    </a:p>
                    <a:p>
                      <a:r>
                        <a:rPr lang="en-US" sz="2400" dirty="0"/>
                        <a:t>401 Unauthorized</a:t>
                      </a:r>
                    </a:p>
                    <a:p>
                      <a:r>
                        <a:rPr lang="en-US" sz="2400" dirty="0"/>
                        <a:t>403 Forbidden</a:t>
                      </a:r>
                    </a:p>
                    <a:p>
                      <a:r>
                        <a:rPr lang="en-US" sz="2400" dirty="0"/>
                        <a:t>404 Not Found</a:t>
                      </a:r>
                      <a:endParaRPr lang="ro-R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158">
                <a:tc>
                  <a:txBody>
                    <a:bodyPr/>
                    <a:lstStyle/>
                    <a:p>
                      <a:r>
                        <a:rPr lang="ro-RO" sz="2400" b="1" dirty="0"/>
                        <a:t>5xx – Server </a:t>
                      </a:r>
                      <a:r>
                        <a:rPr lang="ro-RO" sz="2400" b="1" dirty="0" err="1"/>
                        <a:t>error</a:t>
                      </a:r>
                      <a:endParaRPr lang="ro-R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500 </a:t>
                      </a:r>
                      <a:r>
                        <a:rPr lang="ro-RO" sz="2400" dirty="0" err="1"/>
                        <a:t>Internal</a:t>
                      </a:r>
                      <a:r>
                        <a:rPr lang="ro-RO" sz="2400" dirty="0"/>
                        <a:t> Server </a:t>
                      </a:r>
                      <a:r>
                        <a:rPr lang="ro-RO" sz="2400" dirty="0" err="1"/>
                        <a:t>Error</a:t>
                      </a:r>
                      <a:endParaRPr lang="ro-R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11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JavaScript</a:t>
            </a:r>
          </a:p>
        </p:txBody>
      </p:sp>
    </p:spTree>
    <p:extLst>
      <p:ext uri="{BB962C8B-B14F-4D97-AF65-F5344CB8AC3E}">
        <p14:creationId xmlns:p14="http://schemas.microsoft.com/office/powerpoint/2010/main" val="1929126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984184CC-D243-2297-74B0-1AA601365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r="3691"/>
          <a:stretch/>
        </p:blipFill>
        <p:spPr bwMode="auto">
          <a:xfrm>
            <a:off x="120650" y="68263"/>
            <a:ext cx="10782300" cy="609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05C12AF-015F-9636-B14C-4275205A43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30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232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Referințe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6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https://www.w3schools.com/js/js_json_intro.asp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https://www.w3schools.com/nodejs/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https://www.guru99.com/postman-tutorial.html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https://www.tutorialspoint.com/postman/index.htm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https://radixweb.com/blog/installing-npm-and-nodejs-on-windows-and-mac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https://nodejs.org/en</a:t>
            </a:r>
            <a:r>
              <a:rPr lang="en-US" dirty="0"/>
              <a:t> (</a:t>
            </a:r>
            <a:r>
              <a:rPr lang="en-US" dirty="0" err="1"/>
              <a:t>instalare</a:t>
            </a:r>
            <a:r>
              <a:rPr lang="en-US" dirty="0"/>
              <a:t> node </a:t>
            </a:r>
            <a:r>
              <a:rPr lang="en-US" dirty="0" err="1"/>
              <a:t>js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https://medium.com/@adnanrahic/hello-world-app-with-node-js-and-express-c1eb7cfa8a30</a:t>
            </a:r>
            <a:r>
              <a:rPr lang="en-US" dirty="0"/>
              <a:t> (hello-world node </a:t>
            </a:r>
            <a:r>
              <a:rPr lang="en-US" dirty="0" err="1"/>
              <a:t>js</a:t>
            </a:r>
            <a:r>
              <a:rPr lang="en-US" dirty="0"/>
              <a:t> tutorial)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611188" lvl="1" indent="-342900">
              <a:buFont typeface="Arial" panose="020B0604020202020204" pitchFamily="34" charset="0"/>
              <a:buChar char="•"/>
            </a:pPr>
            <a:endParaRPr lang="ro-RO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424309"/>
            <a:ext cx="10489175" cy="854075"/>
          </a:xfrm>
        </p:spPr>
        <p:txBody>
          <a:bodyPr/>
          <a:lstStyle/>
          <a:p>
            <a:r>
              <a:rPr lang="ro-RO" dirty="0"/>
              <a:t>Referințe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6606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85133"/>
            <a:ext cx="10489175" cy="854075"/>
          </a:xfrm>
        </p:spPr>
        <p:txBody>
          <a:bodyPr/>
          <a:lstStyle/>
          <a:p>
            <a:r>
              <a:rPr lang="ro-RO" sz="3200" dirty="0"/>
              <a:t>JavaScript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9B4B7B-EB68-4C78-A6CD-42224C47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889"/>
            <a:ext cx="9409043" cy="4688508"/>
          </a:xfrm>
        </p:spPr>
        <p:txBody>
          <a:bodyPr/>
          <a:lstStyle/>
          <a:p>
            <a:r>
              <a:rPr lang="en-US" sz="2400" b="1" dirty="0">
                <a:solidFill>
                  <a:srgbClr val="FF6200"/>
                </a:solidFill>
              </a:rPr>
              <a:t>Q: Ce </a:t>
            </a:r>
            <a:r>
              <a:rPr lang="en-US" sz="2400" b="1" dirty="0" err="1">
                <a:solidFill>
                  <a:srgbClr val="FF6200"/>
                </a:solidFill>
              </a:rPr>
              <a:t>este</a:t>
            </a:r>
            <a:r>
              <a:rPr lang="en-US" sz="2400" b="1" dirty="0">
                <a:solidFill>
                  <a:srgbClr val="FF6200"/>
                </a:solidFill>
              </a:rPr>
              <a:t> JavaScript?</a:t>
            </a:r>
          </a:p>
          <a:p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sz="2400" dirty="0"/>
              <a:t>un limbaj de programare interpretat</a:t>
            </a:r>
            <a:r>
              <a:rPr lang="en-US" sz="2400" dirty="0"/>
              <a:t> </a:t>
            </a:r>
            <a:r>
              <a:rPr lang="ro-RO" sz="2400" dirty="0"/>
              <a:t>destinat inițial paginilor Web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6200"/>
                </a:solidFill>
              </a:rPr>
              <a:t>Q: La </a:t>
            </a:r>
            <a:r>
              <a:rPr lang="en-US" sz="2400" b="1" dirty="0" err="1">
                <a:solidFill>
                  <a:srgbClr val="FF6200"/>
                </a:solidFill>
              </a:rPr>
              <a:t>ce</a:t>
            </a:r>
            <a:r>
              <a:rPr lang="en-US" sz="2400" b="1" dirty="0">
                <a:solidFill>
                  <a:srgbClr val="FF6200"/>
                </a:solidFill>
              </a:rPr>
              <a:t> </a:t>
            </a:r>
            <a:r>
              <a:rPr lang="en-US" sz="2400" b="1" dirty="0" err="1">
                <a:solidFill>
                  <a:srgbClr val="FF6200"/>
                </a:solidFill>
              </a:rPr>
              <a:t>este</a:t>
            </a:r>
            <a:r>
              <a:rPr lang="en-US" sz="2400" b="1" dirty="0">
                <a:solidFill>
                  <a:srgbClr val="FF6200"/>
                </a:solidFill>
              </a:rPr>
              <a:t> </a:t>
            </a:r>
            <a:r>
              <a:rPr lang="en-US" sz="2400" b="1" dirty="0" err="1">
                <a:solidFill>
                  <a:srgbClr val="FF6200"/>
                </a:solidFill>
              </a:rPr>
              <a:t>folosit</a:t>
            </a:r>
            <a:r>
              <a:rPr lang="en-US" sz="2400" b="1" dirty="0">
                <a:solidFill>
                  <a:srgbClr val="FF6200"/>
                </a:solidFill>
              </a:rPr>
              <a:t> JavaScript?</a:t>
            </a:r>
          </a:p>
          <a:p>
            <a:endParaRPr lang="en-US" sz="2400" b="1" dirty="0">
              <a:solidFill>
                <a:srgbClr val="FF62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/>
              <a:t>pagini</a:t>
            </a:r>
            <a:r>
              <a:rPr lang="en-US" sz="2400" dirty="0"/>
              <a:t> Web interactive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/>
              <a:t>pagini</a:t>
            </a:r>
            <a:r>
              <a:rPr lang="en-US" sz="2400" dirty="0"/>
              <a:t> Web </a:t>
            </a:r>
            <a:r>
              <a:rPr lang="en-US" sz="2400" dirty="0" err="1"/>
              <a:t>dinamice</a:t>
            </a:r>
            <a:endParaRPr lang="en-US" sz="2400" dirty="0"/>
          </a:p>
          <a:p>
            <a:endParaRPr lang="ro-RO" sz="2400" dirty="0"/>
          </a:p>
          <a:p>
            <a:r>
              <a:rPr lang="en-US" sz="2400" b="1" dirty="0">
                <a:solidFill>
                  <a:srgbClr val="FF6200"/>
                </a:solidFill>
              </a:rPr>
              <a:t>Q: Cum </a:t>
            </a:r>
            <a:r>
              <a:rPr lang="en-US" sz="2400" b="1" dirty="0" err="1">
                <a:solidFill>
                  <a:srgbClr val="FF6200"/>
                </a:solidFill>
              </a:rPr>
              <a:t>putem</a:t>
            </a:r>
            <a:r>
              <a:rPr lang="en-US" sz="2400" b="1" dirty="0">
                <a:solidFill>
                  <a:srgbClr val="FF6200"/>
                </a:solidFill>
              </a:rPr>
              <a:t> </a:t>
            </a:r>
            <a:r>
              <a:rPr lang="en-US" sz="2400" b="1" dirty="0" err="1">
                <a:solidFill>
                  <a:srgbClr val="FF6200"/>
                </a:solidFill>
              </a:rPr>
              <a:t>adauga</a:t>
            </a:r>
            <a:r>
              <a:rPr lang="en-US" sz="2400" b="1" dirty="0">
                <a:solidFill>
                  <a:srgbClr val="FF6200"/>
                </a:solidFill>
              </a:rPr>
              <a:t> JavaScript </a:t>
            </a:r>
            <a:r>
              <a:rPr lang="en-US" sz="2400" b="1" dirty="0" err="1">
                <a:solidFill>
                  <a:srgbClr val="FF6200"/>
                </a:solidFill>
              </a:rPr>
              <a:t>paginii</a:t>
            </a:r>
            <a:r>
              <a:rPr lang="en-US" sz="2400" b="1" dirty="0">
                <a:solidFill>
                  <a:srgbClr val="FF6200"/>
                </a:solidFill>
              </a:rPr>
              <a:t> Web?</a:t>
            </a:r>
          </a:p>
          <a:p>
            <a:endParaRPr lang="en-US" sz="2400" b="1" dirty="0">
              <a:solidFill>
                <a:srgbClr val="FF62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fi</a:t>
            </a:r>
            <a:r>
              <a:rPr lang="ro-RO" sz="2400" dirty="0"/>
              <a:t>ș</a:t>
            </a:r>
            <a:r>
              <a:rPr lang="en-US" sz="2400" dirty="0" err="1"/>
              <a:t>ier</a:t>
            </a:r>
            <a:r>
              <a:rPr lang="en-US" sz="2400" dirty="0"/>
              <a:t> cu </a:t>
            </a:r>
            <a:r>
              <a:rPr lang="en-US" sz="2400" dirty="0" err="1"/>
              <a:t>extensia</a:t>
            </a:r>
            <a:r>
              <a:rPr lang="en-US" sz="2400" dirty="0"/>
              <a:t> .</a:t>
            </a:r>
            <a:r>
              <a:rPr lang="en-US" sz="2400" dirty="0" err="1"/>
              <a:t>js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/>
              <a:t>tagurile</a:t>
            </a:r>
            <a:r>
              <a:rPr lang="en-US" sz="2400" dirty="0"/>
              <a:t> “&lt;script&gt;&lt;/script&gt;”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/>
              <a:t>propriet</a:t>
            </a:r>
            <a:r>
              <a:rPr lang="ro-RO" sz="2400" dirty="0" err="1"/>
              <a:t>ăț</a:t>
            </a:r>
            <a:r>
              <a:rPr lang="en-US" sz="2400" dirty="0" err="1"/>
              <a:t>i</a:t>
            </a:r>
            <a:r>
              <a:rPr lang="en-US" sz="2400" dirty="0"/>
              <a:t> ale </a:t>
            </a:r>
            <a:r>
              <a:rPr lang="en-US" sz="2400" dirty="0" err="1"/>
              <a:t>unor</a:t>
            </a:r>
            <a:r>
              <a:rPr lang="en-US" sz="2400" dirty="0"/>
              <a:t> </a:t>
            </a:r>
            <a:r>
              <a:rPr lang="en-US" sz="2400" dirty="0" err="1"/>
              <a:t>taguri</a:t>
            </a:r>
            <a:r>
              <a:rPr lang="en-US" sz="2400" dirty="0"/>
              <a:t> HTML. </a:t>
            </a:r>
            <a:endParaRPr lang="en-US" sz="2400" b="1" dirty="0">
              <a:solidFill>
                <a:srgbClr val="FF62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54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JavaScript Datatypes, primitive vs none primitive. | KAMP Blog">
            <a:extLst>
              <a:ext uri="{FF2B5EF4-FFF2-40B4-BE49-F238E27FC236}">
                <a16:creationId xmlns:a16="http://schemas.microsoft.com/office/drawing/2014/main" id="{911E3B67-342A-D63B-CE86-80B451FE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00" y="171881"/>
            <a:ext cx="8683208" cy="61867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575" y="1278000"/>
            <a:ext cx="5058000" cy="492958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br>
              <a:rPr lang="ro-RO" b="1" dirty="0"/>
            </a:br>
            <a:endParaRPr lang="ro-RO" b="1" dirty="0"/>
          </a:p>
          <a:p>
            <a:pPr>
              <a:spcAft>
                <a:spcPts val="600"/>
              </a:spcAft>
            </a:pPr>
            <a:endParaRPr lang="ro-RO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090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FF4FB-CF82-4A72-9CC5-988704F9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dirty="0"/>
              <a:t>let vs const vs var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1974A-1BAB-4642-8C7D-45A0869C6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5300EA5-EE0B-1EA4-002E-307513D6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75" y="1278384"/>
            <a:ext cx="10695963" cy="449956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3200" dirty="0"/>
              <a:t>O sursă constantă de dezbateri în mediul online</a:t>
            </a:r>
            <a:endParaRPr lang="ro-RO" sz="3200" b="1" dirty="0">
              <a:solidFill>
                <a:srgbClr val="FF6200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rgbClr val="FF6200"/>
                </a:solidFill>
              </a:rPr>
              <a:t>const</a:t>
            </a:r>
            <a:r>
              <a:rPr lang="ro-RO" sz="3200" dirty="0"/>
              <a:t> = valoarea variabilei nu mai poate fi schimbată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rgbClr val="FF6200"/>
                </a:solidFill>
              </a:rPr>
              <a:t>let</a:t>
            </a:r>
            <a:r>
              <a:rPr lang="ro-RO" sz="3200" dirty="0"/>
              <a:t> = valoarea variabilei poate fi schimbată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3200" b="1" dirty="0">
                <a:solidFill>
                  <a:srgbClr val="FF6200"/>
                </a:solidFill>
              </a:rPr>
              <a:t>var</a:t>
            </a:r>
            <a:r>
              <a:rPr lang="ro-RO" sz="3200" dirty="0"/>
              <a:t> = funcționează similar cu </a:t>
            </a:r>
            <a:r>
              <a:rPr lang="ro-RO" sz="3200" b="1" dirty="0"/>
              <a:t>let</a:t>
            </a:r>
            <a:r>
              <a:rPr lang="ro-RO" sz="3200" dirty="0"/>
              <a:t>, trebuie evitat, menținut pentru compatibilitate cu versiunile mai vechi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3200" dirty="0"/>
              <a:t>Folosirea const și let poate aduce creșteri minime de performanță</a:t>
            </a:r>
          </a:p>
        </p:txBody>
      </p:sp>
    </p:spTree>
    <p:extLst>
      <p:ext uri="{BB962C8B-B14F-4D97-AF65-F5344CB8AC3E}">
        <p14:creationId xmlns:p14="http://schemas.microsoft.com/office/powerpoint/2010/main" val="332817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EE1BB9-F013-71F1-53DE-94ED1072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6" y="1134808"/>
            <a:ext cx="9619224" cy="4509208"/>
          </a:xfrm>
          <a:prstGeom prst="rect">
            <a:avLst/>
          </a:prstGeom>
          <a:noFill/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364F63D4-FA73-AED0-3343-914FC357E0EB}"/>
              </a:ext>
            </a:extLst>
          </p:cNvPr>
          <p:cNvSpPr txBox="1">
            <a:spLocks/>
          </p:cNvSpPr>
          <p:nvPr/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RO"/>
              <a:t>Cum declaram o variabila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77DAB-24AA-5375-3DA0-63E07DD0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2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0AB50-8973-204B-53E7-B1D2E16E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5" y="948657"/>
            <a:ext cx="8589973" cy="5433159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F5B12A-36A1-0AD0-04E8-1D38DECE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Cum </a:t>
            </a:r>
            <a:r>
              <a:rPr lang="en-US" dirty="0" err="1"/>
              <a:t>arat</a:t>
            </a:r>
            <a:r>
              <a:rPr lang="ro-RO" dirty="0"/>
              <a:t>ă</a:t>
            </a:r>
            <a:r>
              <a:rPr lang="en-US" dirty="0"/>
              <a:t> o </a:t>
            </a:r>
            <a:r>
              <a:rPr lang="en-US" dirty="0" err="1"/>
              <a:t>variabil</a:t>
            </a:r>
            <a:r>
              <a:rPr lang="ro-RO" dirty="0"/>
              <a:t>ă</a:t>
            </a:r>
            <a:r>
              <a:rPr lang="en-US" dirty="0"/>
              <a:t> de tip Object ?</a:t>
            </a:r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77DAB-24AA-5375-3DA0-63E07DD0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5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7076"/>
            <a:ext cx="9980379" cy="52527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i="1" dirty="0">
                <a:solidFill>
                  <a:srgbClr val="FF6200"/>
                </a:solidFill>
              </a:rPr>
              <a:t>Q: Cum </a:t>
            </a:r>
            <a:r>
              <a:rPr lang="en-US" sz="2800" b="1" i="1" dirty="0" err="1">
                <a:solidFill>
                  <a:srgbClr val="FF6200"/>
                </a:solidFill>
              </a:rPr>
              <a:t>este</a:t>
            </a:r>
            <a:r>
              <a:rPr lang="en-US" sz="2800" b="1" i="1" dirty="0">
                <a:solidFill>
                  <a:srgbClr val="FF6200"/>
                </a:solidFill>
              </a:rPr>
              <a:t> </a:t>
            </a:r>
            <a:r>
              <a:rPr lang="en-US" sz="2800" b="1" i="1" dirty="0" err="1">
                <a:solidFill>
                  <a:srgbClr val="FF6200"/>
                </a:solidFill>
              </a:rPr>
              <a:t>definita</a:t>
            </a:r>
            <a:r>
              <a:rPr lang="en-US" sz="2800" b="1" i="1" dirty="0">
                <a:solidFill>
                  <a:srgbClr val="FF6200"/>
                </a:solidFill>
              </a:rPr>
              <a:t> o </a:t>
            </a:r>
            <a:r>
              <a:rPr lang="en-US" sz="2800" b="1" i="1" dirty="0" err="1">
                <a:solidFill>
                  <a:srgbClr val="FF6200"/>
                </a:solidFill>
              </a:rPr>
              <a:t>functie</a:t>
            </a:r>
            <a:r>
              <a:rPr lang="en-US" sz="2800" b="1" i="1" dirty="0">
                <a:solidFill>
                  <a:srgbClr val="FF6200"/>
                </a:solidFill>
              </a:rPr>
              <a:t> ? </a:t>
            </a:r>
            <a:endParaRPr lang="en-US" sz="2800" b="1" i="1" dirty="0">
              <a:solidFill>
                <a:srgbClr val="FF6200"/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 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(p1, p2, p3) {</a:t>
            </a:r>
            <a:b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	return p1 * p2 * p3;</a:t>
            </a:r>
            <a:r>
              <a:rPr lang="ro-RO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b="1" i="1" dirty="0">
                <a:solidFill>
                  <a:srgbClr val="FF6200"/>
                </a:solidFill>
              </a:rPr>
              <a:t>Q: Ce </a:t>
            </a:r>
            <a:r>
              <a:rPr lang="en-US" sz="2800" b="1" i="1" dirty="0" err="1">
                <a:solidFill>
                  <a:srgbClr val="FF6200"/>
                </a:solidFill>
              </a:rPr>
              <a:t>metode</a:t>
            </a:r>
            <a:r>
              <a:rPr lang="en-US" sz="2800" b="1" i="1" dirty="0">
                <a:solidFill>
                  <a:srgbClr val="FF6200"/>
                </a:solidFill>
              </a:rPr>
              <a:t> </a:t>
            </a:r>
            <a:r>
              <a:rPr lang="en-US" sz="2800" b="1" i="1" dirty="0" err="1">
                <a:solidFill>
                  <a:srgbClr val="FF6200"/>
                </a:solidFill>
              </a:rPr>
              <a:t>predefinite</a:t>
            </a:r>
            <a:r>
              <a:rPr lang="en-US" sz="2800" b="1" i="1" dirty="0">
                <a:solidFill>
                  <a:srgbClr val="FF6200"/>
                </a:solidFill>
              </a:rPr>
              <a:t> in </a:t>
            </a:r>
            <a:r>
              <a:rPr lang="en-US" sz="2800" b="1" i="1" dirty="0" err="1">
                <a:solidFill>
                  <a:srgbClr val="FF6200"/>
                </a:solidFill>
              </a:rPr>
              <a:t>Javascript</a:t>
            </a:r>
            <a:r>
              <a:rPr lang="en-US" sz="2800" b="1" i="1" dirty="0">
                <a:solidFill>
                  <a:srgbClr val="FF6200"/>
                </a:solidFill>
              </a:rPr>
              <a:t> am </a:t>
            </a:r>
            <a:r>
              <a:rPr lang="en-US" sz="2800" b="1" i="1" dirty="0" err="1">
                <a:solidFill>
                  <a:srgbClr val="FF6200"/>
                </a:solidFill>
              </a:rPr>
              <a:t>folosit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 ?</a:t>
            </a:r>
          </a:p>
          <a:p>
            <a:pPr marL="541338" lvl="3" indent="0">
              <a:lnSpc>
                <a:spcPct val="100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pop(), push()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Q: Cum </a:t>
            </a:r>
            <a:r>
              <a:rPr lang="en-US" sz="2800" b="1" i="1" dirty="0" err="1">
                <a:solidFill>
                  <a:srgbClr val="FF6200"/>
                </a:solidFill>
                <a:cs typeface="Consolas" panose="020B0609020204030204" pitchFamily="49" charset="0"/>
              </a:rPr>
              <a:t>putem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 v</a:t>
            </a:r>
            <a:r>
              <a:rPr lang="ro-RO" sz="2800" b="1" i="1" dirty="0" err="1">
                <a:solidFill>
                  <a:srgbClr val="FF6200"/>
                </a:solidFill>
              </a:rPr>
              <a:t>edea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 </a:t>
            </a:r>
            <a:r>
              <a:rPr lang="en-US" sz="2800" b="1" i="1" dirty="0" err="1">
                <a:solidFill>
                  <a:srgbClr val="FF6200"/>
                </a:solidFill>
                <a:cs typeface="Consolas" panose="020B0609020204030204" pitchFamily="49" charset="0"/>
              </a:rPr>
              <a:t>rezultatul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 </a:t>
            </a:r>
            <a:r>
              <a:rPr lang="en-US" sz="2800" b="1" i="1" dirty="0" err="1">
                <a:solidFill>
                  <a:srgbClr val="FF6200"/>
                </a:solidFill>
                <a:cs typeface="Consolas" panose="020B0609020204030204" pitchFamily="49" charset="0"/>
              </a:rPr>
              <a:t>codului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 JavaScript </a:t>
            </a:r>
            <a:r>
              <a:rPr lang="en-US" sz="2800" b="1" i="1" dirty="0" err="1">
                <a:solidFill>
                  <a:srgbClr val="FF6200"/>
                </a:solidFill>
                <a:cs typeface="Consolas" panose="020B0609020204030204" pitchFamily="49" charset="0"/>
              </a:rPr>
              <a:t>rulat</a:t>
            </a:r>
            <a:r>
              <a:rPr lang="en-US" sz="2800" b="1" i="1" dirty="0">
                <a:solidFill>
                  <a:srgbClr val="FF6200"/>
                </a:solidFill>
                <a:cs typeface="Consolas" panose="020B0609020204030204" pitchFamily="49" charset="0"/>
              </a:rPr>
              <a:t>?</a:t>
            </a:r>
          </a:p>
          <a:p>
            <a:pPr marL="541338" lvl="3" indent="0">
              <a:lnSpc>
                <a:spcPct val="100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alert,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getElement.ById.innerHTML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800" dirty="0">
              <a:cs typeface="Consolas" panose="020B0609020204030204" pitchFamily="49" charset="0"/>
            </a:endParaRPr>
          </a:p>
          <a:p>
            <a:endParaRPr lang="en-US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o-RO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4895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45356526C2B43A2CE667CA8BF87BF" ma:contentTypeVersion="1" ma:contentTypeDescription="Create a new document." ma:contentTypeScope="" ma:versionID="fee854732b468a7a1ce22056fc36b7a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62F1F-9F53-4B77-A7FE-12F262875427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CD96B9-0D16-430F-823E-BAB6E4D6B9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3F412C-4FC8-41CE-B84A-118208DDB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16146</TotalTime>
  <Words>2557</Words>
  <Application>Microsoft Macintosh PowerPoint</Application>
  <PresentationFormat>Widescreen</PresentationFormat>
  <Paragraphs>334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Consolas</vt:lpstr>
      <vt:lpstr>Fira Sans Medium</vt:lpstr>
      <vt:lpstr>ING Me</vt:lpstr>
      <vt:lpstr>Roboto</vt:lpstr>
      <vt:lpstr>Söhne</vt:lpstr>
      <vt:lpstr>Verdana</vt:lpstr>
      <vt:lpstr>ING_PP_Template_16x9_June2015</vt:lpstr>
      <vt:lpstr>JavaScript Server</vt:lpstr>
      <vt:lpstr>PowerPoint Presentation</vt:lpstr>
      <vt:lpstr>Recapitulare JavaScript</vt:lpstr>
      <vt:lpstr>JavaScript</vt:lpstr>
      <vt:lpstr>PowerPoint Presentation</vt:lpstr>
      <vt:lpstr>let vs const vs var</vt:lpstr>
      <vt:lpstr>PowerPoint Presentation</vt:lpstr>
      <vt:lpstr>Cum arată o variabilă de tip Object ?</vt:lpstr>
      <vt:lpstr>PowerPoint Presentation</vt:lpstr>
      <vt:lpstr>Node.js</vt:lpstr>
      <vt:lpstr>PowerPoint Presentation</vt:lpstr>
      <vt:lpstr>PowerPoint Presentation</vt:lpstr>
      <vt:lpstr>Legatura dintre browser si server</vt:lpstr>
      <vt:lpstr>Legatura dintre un browser si un server</vt:lpstr>
      <vt:lpstr>Cum funcționează internetul?</vt:lpstr>
      <vt:lpstr>HTTPS – HTTP Secure</vt:lpstr>
      <vt:lpstr>Hello World!</vt:lpstr>
      <vt:lpstr>Hello PepinTeen!</vt:lpstr>
      <vt:lpstr>JSON </vt:lpstr>
      <vt:lpstr>PowerPoint Presentation</vt:lpstr>
      <vt:lpstr>Resursă</vt:lpstr>
      <vt:lpstr>Resursă</vt:lpstr>
      <vt:lpstr>PowerPoint Presentation</vt:lpstr>
      <vt:lpstr>Metode HTTP</vt:lpstr>
      <vt:lpstr>POST</vt:lpstr>
      <vt:lpstr>GET</vt:lpstr>
      <vt:lpstr>UPDATE</vt:lpstr>
      <vt:lpstr>DELETE</vt:lpstr>
      <vt:lpstr>Status code</vt:lpstr>
      <vt:lpstr>PowerPoint Presentation</vt:lpstr>
      <vt:lpstr>Referințe</vt:lpstr>
      <vt:lpstr>Referințe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Example Reference 16x9 - June 2015</dc:title>
  <dc:creator>CAV.nl</dc:creator>
  <cp:keywords>ING Me, Reference 16x9</cp:keywords>
  <cp:lastModifiedBy>Nica, D.M. (Dana - Maria)</cp:lastModifiedBy>
  <cp:revision>990</cp:revision>
  <dcterms:created xsi:type="dcterms:W3CDTF">2015-04-09T14:12:58Z</dcterms:created>
  <dcterms:modified xsi:type="dcterms:W3CDTF">2023-05-16T13:02:03Z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0x0101008B945356526C2B43A2CE667CA8BF87BF</vt:lpwstr>
  </property>
</Properties>
</file>